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5"/>
  </p:notesMasterIdLst>
  <p:handoutMasterIdLst>
    <p:handoutMasterId r:id="rId6"/>
  </p:handoutMasterIdLst>
  <p:sldIdLst>
    <p:sldId id="260" r:id="rId3"/>
    <p:sldId id="261" r:id="rId4"/>
  </p:sldIdLst>
  <p:sldSz cx="29260800" cy="16459200"/>
  <p:notesSz cx="6858000" cy="9144000"/>
  <p:defaultTextStyle>
    <a:defPPr>
      <a:defRPr lang="en-US"/>
    </a:defPPr>
    <a:lvl1pPr marL="0" algn="l" defTabSz="2507527" rtl="0" eaLnBrk="1" latinLnBrk="0" hangingPunct="1">
      <a:defRPr sz="4913" kern="1200">
        <a:solidFill>
          <a:schemeClr val="tx1"/>
        </a:solidFill>
        <a:latin typeface="+mn-lt"/>
        <a:ea typeface="+mn-ea"/>
        <a:cs typeface="+mn-cs"/>
      </a:defRPr>
    </a:lvl1pPr>
    <a:lvl2pPr marL="1253764" algn="l" defTabSz="2507527" rtl="0" eaLnBrk="1" latinLnBrk="0" hangingPunct="1">
      <a:defRPr sz="4913" kern="1200">
        <a:solidFill>
          <a:schemeClr val="tx1"/>
        </a:solidFill>
        <a:latin typeface="+mn-lt"/>
        <a:ea typeface="+mn-ea"/>
        <a:cs typeface="+mn-cs"/>
      </a:defRPr>
    </a:lvl2pPr>
    <a:lvl3pPr marL="2507527" algn="l" defTabSz="2507527" rtl="0" eaLnBrk="1" latinLnBrk="0" hangingPunct="1">
      <a:defRPr sz="4913" kern="1200">
        <a:solidFill>
          <a:schemeClr val="tx1"/>
        </a:solidFill>
        <a:latin typeface="+mn-lt"/>
        <a:ea typeface="+mn-ea"/>
        <a:cs typeface="+mn-cs"/>
      </a:defRPr>
    </a:lvl3pPr>
    <a:lvl4pPr marL="3761290" algn="l" defTabSz="2507527" rtl="0" eaLnBrk="1" latinLnBrk="0" hangingPunct="1">
      <a:defRPr sz="4913" kern="1200">
        <a:solidFill>
          <a:schemeClr val="tx1"/>
        </a:solidFill>
        <a:latin typeface="+mn-lt"/>
        <a:ea typeface="+mn-ea"/>
        <a:cs typeface="+mn-cs"/>
      </a:defRPr>
    </a:lvl4pPr>
    <a:lvl5pPr marL="5015053" algn="l" defTabSz="2507527" rtl="0" eaLnBrk="1" latinLnBrk="0" hangingPunct="1">
      <a:defRPr sz="4913" kern="1200">
        <a:solidFill>
          <a:schemeClr val="tx1"/>
        </a:solidFill>
        <a:latin typeface="+mn-lt"/>
        <a:ea typeface="+mn-ea"/>
        <a:cs typeface="+mn-cs"/>
      </a:defRPr>
    </a:lvl5pPr>
    <a:lvl6pPr marL="6268818" algn="l" defTabSz="2507527" rtl="0" eaLnBrk="1" latinLnBrk="0" hangingPunct="1">
      <a:defRPr sz="4913" kern="1200">
        <a:solidFill>
          <a:schemeClr val="tx1"/>
        </a:solidFill>
        <a:latin typeface="+mn-lt"/>
        <a:ea typeface="+mn-ea"/>
        <a:cs typeface="+mn-cs"/>
      </a:defRPr>
    </a:lvl6pPr>
    <a:lvl7pPr marL="7522581" algn="l" defTabSz="2507527" rtl="0" eaLnBrk="1" latinLnBrk="0" hangingPunct="1">
      <a:defRPr sz="4913" kern="1200">
        <a:solidFill>
          <a:schemeClr val="tx1"/>
        </a:solidFill>
        <a:latin typeface="+mn-lt"/>
        <a:ea typeface="+mn-ea"/>
        <a:cs typeface="+mn-cs"/>
      </a:defRPr>
    </a:lvl7pPr>
    <a:lvl8pPr marL="8776344" algn="l" defTabSz="2507527" rtl="0" eaLnBrk="1" latinLnBrk="0" hangingPunct="1">
      <a:defRPr sz="4913" kern="1200">
        <a:solidFill>
          <a:schemeClr val="tx1"/>
        </a:solidFill>
        <a:latin typeface="+mn-lt"/>
        <a:ea typeface="+mn-ea"/>
        <a:cs typeface="+mn-cs"/>
      </a:defRPr>
    </a:lvl8pPr>
    <a:lvl9pPr marL="10030108" algn="l" defTabSz="2507527" rtl="0" eaLnBrk="1" latinLnBrk="0" hangingPunct="1">
      <a:defRPr sz="491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52BD"/>
    <a:srgbClr val="F6F8FC"/>
    <a:srgbClr val="C7D5ED"/>
    <a:srgbClr val="545554"/>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4701" autoAdjust="0"/>
    <p:restoredTop sz="97155" autoAdjust="0"/>
  </p:normalViewPr>
  <p:slideViewPr>
    <p:cSldViewPr snapToGrid="0" snapToObjects="1" showGuides="1">
      <p:cViewPr varScale="1">
        <p:scale>
          <a:sx n="53" d="100"/>
          <a:sy n="53" d="100"/>
        </p:scale>
        <p:origin x="1512" y="20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4/25/21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4/25/21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507527" rtl="0" eaLnBrk="1" latinLnBrk="0" hangingPunct="1">
      <a:defRPr sz="3313" kern="1200">
        <a:solidFill>
          <a:schemeClr val="tx1"/>
        </a:solidFill>
        <a:latin typeface="+mn-lt"/>
        <a:ea typeface="+mn-ea"/>
        <a:cs typeface="+mn-cs"/>
      </a:defRPr>
    </a:lvl1pPr>
    <a:lvl2pPr marL="1253764" algn="l" defTabSz="2507527" rtl="0" eaLnBrk="1" latinLnBrk="0" hangingPunct="1">
      <a:defRPr sz="3313" kern="1200">
        <a:solidFill>
          <a:schemeClr val="tx1"/>
        </a:solidFill>
        <a:latin typeface="+mn-lt"/>
        <a:ea typeface="+mn-ea"/>
        <a:cs typeface="+mn-cs"/>
      </a:defRPr>
    </a:lvl2pPr>
    <a:lvl3pPr marL="2507527" algn="l" defTabSz="2507527" rtl="0" eaLnBrk="1" latinLnBrk="0" hangingPunct="1">
      <a:defRPr sz="3313" kern="1200">
        <a:solidFill>
          <a:schemeClr val="tx1"/>
        </a:solidFill>
        <a:latin typeface="+mn-lt"/>
        <a:ea typeface="+mn-ea"/>
        <a:cs typeface="+mn-cs"/>
      </a:defRPr>
    </a:lvl3pPr>
    <a:lvl4pPr marL="3761290" algn="l" defTabSz="2507527" rtl="0" eaLnBrk="1" latinLnBrk="0" hangingPunct="1">
      <a:defRPr sz="3313" kern="1200">
        <a:solidFill>
          <a:schemeClr val="tx1"/>
        </a:solidFill>
        <a:latin typeface="+mn-lt"/>
        <a:ea typeface="+mn-ea"/>
        <a:cs typeface="+mn-cs"/>
      </a:defRPr>
    </a:lvl4pPr>
    <a:lvl5pPr marL="5015053" algn="l" defTabSz="2507527" rtl="0" eaLnBrk="1" latinLnBrk="0" hangingPunct="1">
      <a:defRPr sz="3313" kern="1200">
        <a:solidFill>
          <a:schemeClr val="tx1"/>
        </a:solidFill>
        <a:latin typeface="+mn-lt"/>
        <a:ea typeface="+mn-ea"/>
        <a:cs typeface="+mn-cs"/>
      </a:defRPr>
    </a:lvl5pPr>
    <a:lvl6pPr marL="6268818" algn="l" defTabSz="2507527" rtl="0" eaLnBrk="1" latinLnBrk="0" hangingPunct="1">
      <a:defRPr sz="3313" kern="1200">
        <a:solidFill>
          <a:schemeClr val="tx1"/>
        </a:solidFill>
        <a:latin typeface="+mn-lt"/>
        <a:ea typeface="+mn-ea"/>
        <a:cs typeface="+mn-cs"/>
      </a:defRPr>
    </a:lvl6pPr>
    <a:lvl7pPr marL="7522581" algn="l" defTabSz="2507527" rtl="0" eaLnBrk="1" latinLnBrk="0" hangingPunct="1">
      <a:defRPr sz="3313" kern="1200">
        <a:solidFill>
          <a:schemeClr val="tx1"/>
        </a:solidFill>
        <a:latin typeface="+mn-lt"/>
        <a:ea typeface="+mn-ea"/>
        <a:cs typeface="+mn-cs"/>
      </a:defRPr>
    </a:lvl7pPr>
    <a:lvl8pPr marL="8776344" algn="l" defTabSz="2507527" rtl="0" eaLnBrk="1" latinLnBrk="0" hangingPunct="1">
      <a:defRPr sz="3313" kern="1200">
        <a:solidFill>
          <a:schemeClr val="tx1"/>
        </a:solidFill>
        <a:latin typeface="+mn-lt"/>
        <a:ea typeface="+mn-ea"/>
        <a:cs typeface="+mn-cs"/>
      </a:defRPr>
    </a:lvl8pPr>
    <a:lvl9pPr marL="10030108" algn="l" defTabSz="2507527" rtl="0" eaLnBrk="1" latinLnBrk="0" hangingPunct="1">
      <a:defRPr sz="331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D79700E9-D1A1-D24E-B8AB-5C3038A93C58}"/>
              </a:ext>
            </a:extLst>
          </p:cNvPr>
          <p:cNvSpPr>
            <a:spLocks noGrp="1"/>
          </p:cNvSpPr>
          <p:nvPr>
            <p:ph type="body" sz="quarter" idx="12" hasCustomPrompt="1"/>
          </p:nvPr>
        </p:nvSpPr>
        <p:spPr>
          <a:xfrm>
            <a:off x="3393440" y="89646"/>
            <a:ext cx="22473920" cy="814518"/>
          </a:xfrm>
          <a:prstGeom prst="rect">
            <a:avLst/>
          </a:prstGeom>
        </p:spPr>
        <p:txBody>
          <a:bodyPr wrap="square">
            <a:spAutoFit/>
          </a:bodyPr>
          <a:lstStyle>
            <a:lvl1pPr marL="0" indent="0" algn="ctr">
              <a:buNone/>
              <a:defRPr sz="4693"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3" name="Text Placeholder 17">
            <a:extLst>
              <a:ext uri="{FF2B5EF4-FFF2-40B4-BE49-F238E27FC236}">
                <a16:creationId xmlns:a16="http://schemas.microsoft.com/office/drawing/2014/main" id="{58904895-11AB-0440-8A8C-4CFD6D7BE734}"/>
              </a:ext>
            </a:extLst>
          </p:cNvPr>
          <p:cNvSpPr>
            <a:spLocks noGrp="1"/>
          </p:cNvSpPr>
          <p:nvPr>
            <p:ph type="body" sz="quarter" idx="11" hasCustomPrompt="1"/>
          </p:nvPr>
        </p:nvSpPr>
        <p:spPr>
          <a:xfrm>
            <a:off x="3393440" y="1003111"/>
            <a:ext cx="22473920" cy="617541"/>
          </a:xfrm>
          <a:prstGeom prst="rect">
            <a:avLst/>
          </a:prstGeom>
        </p:spPr>
        <p:txBody>
          <a:bodyPr wrap="square">
            <a:spAutoFit/>
          </a:bodyPr>
          <a:lstStyle>
            <a:lvl1pPr marL="0" indent="0" algn="ctr">
              <a:buNone/>
              <a:defRPr sz="3413"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4" name="Text Placeholder 17">
            <a:extLst>
              <a:ext uri="{FF2B5EF4-FFF2-40B4-BE49-F238E27FC236}">
                <a16:creationId xmlns:a16="http://schemas.microsoft.com/office/drawing/2014/main" id="{DD0B8EC2-EFED-E542-8B90-121FC70C6D1B}"/>
              </a:ext>
            </a:extLst>
          </p:cNvPr>
          <p:cNvSpPr>
            <a:spLocks noGrp="1"/>
          </p:cNvSpPr>
          <p:nvPr>
            <p:ph type="body" sz="quarter" idx="10" hasCustomPrompt="1"/>
          </p:nvPr>
        </p:nvSpPr>
        <p:spPr>
          <a:xfrm>
            <a:off x="3393440" y="1729215"/>
            <a:ext cx="22473920" cy="552011"/>
          </a:xfrm>
          <a:prstGeom prst="rect">
            <a:avLst/>
          </a:prstGeom>
        </p:spPr>
        <p:txBody>
          <a:bodyPr wrap="square">
            <a:spAutoFit/>
          </a:bodyPr>
          <a:lstStyle>
            <a:lvl1pPr marL="0" indent="0" algn="ctr">
              <a:buNone/>
              <a:defRPr sz="2987"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5" name="Text Placeholder 9">
            <a:extLst>
              <a:ext uri="{FF2B5EF4-FFF2-40B4-BE49-F238E27FC236}">
                <a16:creationId xmlns:a16="http://schemas.microsoft.com/office/drawing/2014/main" id="{C32961E2-B15D-A84D-92EB-EF8236AD2820}"/>
              </a:ext>
            </a:extLst>
          </p:cNvPr>
          <p:cNvSpPr>
            <a:spLocks noGrp="1"/>
          </p:cNvSpPr>
          <p:nvPr>
            <p:ph type="body" sz="quarter" idx="15" hasCustomPrompt="1"/>
          </p:nvPr>
        </p:nvSpPr>
        <p:spPr>
          <a:xfrm>
            <a:off x="248461" y="2899799"/>
            <a:ext cx="6957879"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INTRODUCTION or ABSTRACT</a:t>
            </a:r>
          </a:p>
        </p:txBody>
      </p:sp>
      <p:sp>
        <p:nvSpPr>
          <p:cNvPr id="6" name="Text Placeholder 13">
            <a:extLst>
              <a:ext uri="{FF2B5EF4-FFF2-40B4-BE49-F238E27FC236}">
                <a16:creationId xmlns:a16="http://schemas.microsoft.com/office/drawing/2014/main" id="{84F5C0D6-0DBC-7C44-BBF0-56CA07F716E1}"/>
              </a:ext>
            </a:extLst>
          </p:cNvPr>
          <p:cNvSpPr>
            <a:spLocks noGrp="1"/>
          </p:cNvSpPr>
          <p:nvPr>
            <p:ph type="body" sz="quarter" idx="16" hasCustomPrompt="1"/>
          </p:nvPr>
        </p:nvSpPr>
        <p:spPr>
          <a:xfrm>
            <a:off x="274918" y="3338381"/>
            <a:ext cx="6959003"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a:extLst>
              <a:ext uri="{FF2B5EF4-FFF2-40B4-BE49-F238E27FC236}">
                <a16:creationId xmlns:a16="http://schemas.microsoft.com/office/drawing/2014/main" id="{B579CA1E-0B2D-1B47-9800-2EB97B6AC971}"/>
              </a:ext>
            </a:extLst>
          </p:cNvPr>
          <p:cNvSpPr>
            <a:spLocks noGrp="1"/>
          </p:cNvSpPr>
          <p:nvPr>
            <p:ph type="body" sz="quarter" idx="17" hasCustomPrompt="1"/>
          </p:nvPr>
        </p:nvSpPr>
        <p:spPr>
          <a:xfrm>
            <a:off x="247340" y="10031299"/>
            <a:ext cx="6959002"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OBJECTIVES</a:t>
            </a:r>
          </a:p>
        </p:txBody>
      </p:sp>
      <p:sp>
        <p:nvSpPr>
          <p:cNvPr id="8" name="Text Placeholder 13">
            <a:extLst>
              <a:ext uri="{FF2B5EF4-FFF2-40B4-BE49-F238E27FC236}">
                <a16:creationId xmlns:a16="http://schemas.microsoft.com/office/drawing/2014/main" id="{0FB70E52-71DF-9149-B846-FEA6967E5CE0}"/>
              </a:ext>
            </a:extLst>
          </p:cNvPr>
          <p:cNvSpPr>
            <a:spLocks noGrp="1"/>
          </p:cNvSpPr>
          <p:nvPr>
            <p:ph type="body" sz="quarter" idx="23" hasCustomPrompt="1"/>
          </p:nvPr>
        </p:nvSpPr>
        <p:spPr>
          <a:xfrm>
            <a:off x="247340" y="10431410"/>
            <a:ext cx="6986580"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a:extLst>
              <a:ext uri="{FF2B5EF4-FFF2-40B4-BE49-F238E27FC236}">
                <a16:creationId xmlns:a16="http://schemas.microsoft.com/office/drawing/2014/main" id="{8F5266F6-023E-074B-9345-95597B85ABC9}"/>
              </a:ext>
            </a:extLst>
          </p:cNvPr>
          <p:cNvSpPr>
            <a:spLocks noGrp="1"/>
          </p:cNvSpPr>
          <p:nvPr>
            <p:ph type="body" sz="quarter" idx="18" hasCustomPrompt="1"/>
          </p:nvPr>
        </p:nvSpPr>
        <p:spPr>
          <a:xfrm>
            <a:off x="7503568" y="2912963"/>
            <a:ext cx="6995514"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MATERIALS &amp; METHODS</a:t>
            </a:r>
          </a:p>
        </p:txBody>
      </p:sp>
      <p:sp>
        <p:nvSpPr>
          <p:cNvPr id="10" name="Text Placeholder 13">
            <a:extLst>
              <a:ext uri="{FF2B5EF4-FFF2-40B4-BE49-F238E27FC236}">
                <a16:creationId xmlns:a16="http://schemas.microsoft.com/office/drawing/2014/main" id="{3DF1CD88-5076-AA43-A491-4E07B7150553}"/>
              </a:ext>
            </a:extLst>
          </p:cNvPr>
          <p:cNvSpPr>
            <a:spLocks noGrp="1"/>
          </p:cNvSpPr>
          <p:nvPr>
            <p:ph type="body" sz="quarter" idx="24" hasCustomPrompt="1"/>
          </p:nvPr>
        </p:nvSpPr>
        <p:spPr>
          <a:xfrm>
            <a:off x="7513783" y="3342720"/>
            <a:ext cx="6985298"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a:extLst>
              <a:ext uri="{FF2B5EF4-FFF2-40B4-BE49-F238E27FC236}">
                <a16:creationId xmlns:a16="http://schemas.microsoft.com/office/drawing/2014/main" id="{0D76EC8F-4F03-A846-9FC5-7A2FF39325A1}"/>
              </a:ext>
            </a:extLst>
          </p:cNvPr>
          <p:cNvSpPr>
            <a:spLocks noGrp="1"/>
          </p:cNvSpPr>
          <p:nvPr>
            <p:ph type="body" sz="quarter" idx="19" hasCustomPrompt="1"/>
          </p:nvPr>
        </p:nvSpPr>
        <p:spPr>
          <a:xfrm>
            <a:off x="14761560" y="2912963"/>
            <a:ext cx="6959003"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RESULTS</a:t>
            </a:r>
          </a:p>
        </p:txBody>
      </p:sp>
      <p:sp>
        <p:nvSpPr>
          <p:cNvPr id="13" name="Text Placeholder 13">
            <a:extLst>
              <a:ext uri="{FF2B5EF4-FFF2-40B4-BE49-F238E27FC236}">
                <a16:creationId xmlns:a16="http://schemas.microsoft.com/office/drawing/2014/main" id="{F0F782CC-FD57-D84B-B9C0-D63834C9E3A3}"/>
              </a:ext>
            </a:extLst>
          </p:cNvPr>
          <p:cNvSpPr>
            <a:spLocks noGrp="1"/>
          </p:cNvSpPr>
          <p:nvPr>
            <p:ph type="body" sz="quarter" idx="25" hasCustomPrompt="1"/>
          </p:nvPr>
        </p:nvSpPr>
        <p:spPr>
          <a:xfrm>
            <a:off x="14778942" y="3342108"/>
            <a:ext cx="6985298"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a:extLst>
              <a:ext uri="{FF2B5EF4-FFF2-40B4-BE49-F238E27FC236}">
                <a16:creationId xmlns:a16="http://schemas.microsoft.com/office/drawing/2014/main" id="{EE2D0987-30BC-324D-8B01-689B2DDE0053}"/>
              </a:ext>
            </a:extLst>
          </p:cNvPr>
          <p:cNvSpPr>
            <a:spLocks noGrp="1"/>
          </p:cNvSpPr>
          <p:nvPr>
            <p:ph type="body" sz="quarter" idx="20" hasCustomPrompt="1"/>
          </p:nvPr>
        </p:nvSpPr>
        <p:spPr>
          <a:xfrm>
            <a:off x="22007592" y="2899799"/>
            <a:ext cx="6958839"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CONCLUSIONS</a:t>
            </a:r>
          </a:p>
        </p:txBody>
      </p:sp>
      <p:sp>
        <p:nvSpPr>
          <p:cNvPr id="15" name="Text Placeholder 13">
            <a:extLst>
              <a:ext uri="{FF2B5EF4-FFF2-40B4-BE49-F238E27FC236}">
                <a16:creationId xmlns:a16="http://schemas.microsoft.com/office/drawing/2014/main" id="{CE6A7923-B02D-6641-BA13-107AF543E898}"/>
              </a:ext>
            </a:extLst>
          </p:cNvPr>
          <p:cNvSpPr>
            <a:spLocks noGrp="1"/>
          </p:cNvSpPr>
          <p:nvPr>
            <p:ph type="body" sz="quarter" idx="26" hasCustomPrompt="1"/>
          </p:nvPr>
        </p:nvSpPr>
        <p:spPr>
          <a:xfrm>
            <a:off x="22034051" y="3338380"/>
            <a:ext cx="6959003"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9">
            <a:extLst>
              <a:ext uri="{FF2B5EF4-FFF2-40B4-BE49-F238E27FC236}">
                <a16:creationId xmlns:a16="http://schemas.microsoft.com/office/drawing/2014/main" id="{11DD55CE-302F-C44C-867D-693A1C523032}"/>
              </a:ext>
            </a:extLst>
          </p:cNvPr>
          <p:cNvSpPr>
            <a:spLocks noGrp="1"/>
          </p:cNvSpPr>
          <p:nvPr>
            <p:ph type="body" sz="quarter" idx="21" hasCustomPrompt="1"/>
          </p:nvPr>
        </p:nvSpPr>
        <p:spPr>
          <a:xfrm>
            <a:off x="22034215" y="10715425"/>
            <a:ext cx="6932379"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REFERENCES</a:t>
            </a:r>
          </a:p>
        </p:txBody>
      </p:sp>
      <p:sp>
        <p:nvSpPr>
          <p:cNvPr id="19" name="Text Placeholder 13">
            <a:extLst>
              <a:ext uri="{FF2B5EF4-FFF2-40B4-BE49-F238E27FC236}">
                <a16:creationId xmlns:a16="http://schemas.microsoft.com/office/drawing/2014/main" id="{29E10D60-C2C8-1A41-8AEC-ED9557B15899}"/>
              </a:ext>
            </a:extLst>
          </p:cNvPr>
          <p:cNvSpPr>
            <a:spLocks noGrp="1"/>
          </p:cNvSpPr>
          <p:nvPr>
            <p:ph type="body" sz="quarter" idx="27" hasCustomPrompt="1"/>
          </p:nvPr>
        </p:nvSpPr>
        <p:spPr>
          <a:xfrm>
            <a:off x="22034215" y="11136078"/>
            <a:ext cx="6932379"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9">
            <a:extLst>
              <a:ext uri="{FF2B5EF4-FFF2-40B4-BE49-F238E27FC236}">
                <a16:creationId xmlns:a16="http://schemas.microsoft.com/office/drawing/2014/main" id="{3DEEABC9-48DF-8C4B-B4B1-B380C2549344}"/>
              </a:ext>
            </a:extLst>
          </p:cNvPr>
          <p:cNvSpPr>
            <a:spLocks noGrp="1"/>
          </p:cNvSpPr>
          <p:nvPr>
            <p:ph type="body" sz="quarter" idx="22" hasCustomPrompt="1"/>
          </p:nvPr>
        </p:nvSpPr>
        <p:spPr>
          <a:xfrm>
            <a:off x="22034215" y="13689853"/>
            <a:ext cx="6932379"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ACKNOWLEDGEMENTS or  CONTACT</a:t>
            </a:r>
          </a:p>
        </p:txBody>
      </p:sp>
      <p:sp>
        <p:nvSpPr>
          <p:cNvPr id="21" name="Text Placeholder 13">
            <a:extLst>
              <a:ext uri="{FF2B5EF4-FFF2-40B4-BE49-F238E27FC236}">
                <a16:creationId xmlns:a16="http://schemas.microsoft.com/office/drawing/2014/main" id="{A1288862-FD64-B14C-B46C-AF518E6B52C7}"/>
              </a:ext>
            </a:extLst>
          </p:cNvPr>
          <p:cNvSpPr>
            <a:spLocks noGrp="1"/>
          </p:cNvSpPr>
          <p:nvPr>
            <p:ph type="body" sz="quarter" idx="28" hasCustomPrompt="1"/>
          </p:nvPr>
        </p:nvSpPr>
        <p:spPr>
          <a:xfrm>
            <a:off x="22060675" y="14089964"/>
            <a:ext cx="6905919"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extLst>
    <p:ext uri="{DCECCB84-F9BA-43D5-87BE-67443E8EF086}">
      <p15:sldGuideLst xmlns:p15="http://schemas.microsoft.com/office/powerpoint/2012/main">
        <p15:guide id="1" orient="horz" pos="1680" userDrawn="1">
          <p15:clr>
            <a:srgbClr val="FBAE40"/>
          </p15:clr>
        </p15:guide>
        <p15:guide id="2" pos="154" userDrawn="1">
          <p15:clr>
            <a:srgbClr val="FBAE40"/>
          </p15:clr>
        </p15:guide>
        <p15:guide id="3" orient="horz" pos="10104" userDrawn="1">
          <p15:clr>
            <a:srgbClr val="FBAE40"/>
          </p15:clr>
        </p15:guide>
        <p15:guide id="4" pos="4557" userDrawn="1">
          <p15:clr>
            <a:srgbClr val="FBAE40"/>
          </p15:clr>
        </p15:guide>
        <p15:guide id="5" pos="4736" userDrawn="1">
          <p15:clr>
            <a:srgbClr val="FBAE40"/>
          </p15:clr>
        </p15:guide>
        <p15:guide id="6" pos="9139" userDrawn="1">
          <p15:clr>
            <a:srgbClr val="FBAE40"/>
          </p15:clr>
        </p15:guide>
        <p15:guide id="7" pos="9293" userDrawn="1">
          <p15:clr>
            <a:srgbClr val="FBAE40"/>
          </p15:clr>
        </p15:guide>
        <p15:guide id="8" pos="13696" userDrawn="1">
          <p15:clr>
            <a:srgbClr val="FBAE40"/>
          </p15:clr>
        </p15:guide>
        <p15:guide id="9" pos="13875" userDrawn="1">
          <p15:clr>
            <a:srgbClr val="FBAE40"/>
          </p15:clr>
        </p15:guide>
        <p15:guide id="10" pos="1827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1585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12" Type="http://schemas.openxmlformats.org/officeDocument/2006/relationships/image" Target="../media/image8.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s://www.posterpresentations.com/research" TargetMode="Externa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0"/>
            <a:ext cx="29260800" cy="2400300"/>
          </a:xfrm>
          <a:prstGeom prst="rect">
            <a:avLst/>
          </a:prstGeom>
          <a:solidFill>
            <a:schemeClr val="accent1"/>
          </a:solidFill>
          <a:ln w="9525">
            <a:noFill/>
            <a:miter lim="800000"/>
            <a:headEnd/>
            <a:tailEnd/>
          </a:ln>
          <a:effectLst/>
        </p:spPr>
        <p:txBody>
          <a:bodyPr wrap="none" lIns="37930" tIns="18964" rIns="37930" bIns="18964" anchor="ctr"/>
          <a:lstStyle/>
          <a:p>
            <a:pPr>
              <a:defRPr/>
            </a:pPr>
            <a:endParaRPr lang="en-US" sz="2038"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481258" y="16138815"/>
            <a:ext cx="1397001" cy="166783"/>
          </a:xfrm>
          <a:prstGeom prst="rect">
            <a:avLst/>
          </a:prstGeom>
          <a:noFill/>
          <a:ln w="9525">
            <a:noFill/>
            <a:miter lim="800000"/>
            <a:headEnd/>
            <a:tailEnd/>
          </a:ln>
          <a:effectLst/>
        </p:spPr>
        <p:txBody>
          <a:bodyPr wrap="square" lIns="37858" tIns="18926" rIns="37858" bIns="18926">
            <a:spAutoFit/>
          </a:bodyPr>
          <a:lstStyle/>
          <a:p>
            <a:pPr eaLnBrk="0" hangingPunct="0">
              <a:lnSpc>
                <a:spcPct val="65000"/>
              </a:lnSpc>
              <a:spcBef>
                <a:spcPct val="50000"/>
              </a:spcBef>
              <a:defRPr/>
            </a:pPr>
            <a:r>
              <a:rPr lang="en-US" sz="32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533" b="1" dirty="0">
                <a:solidFill>
                  <a:schemeClr val="bg1">
                    <a:lumMod val="75000"/>
                  </a:schemeClr>
                </a:solidFill>
                <a:latin typeface="Arial" charset="0"/>
              </a:rPr>
              <a:t>www.PosterPresentations.com</a:t>
            </a:r>
          </a:p>
        </p:txBody>
      </p:sp>
      <p:sp>
        <p:nvSpPr>
          <p:cNvPr id="13" name="Rounded Rectangle 12">
            <a:extLst>
              <a:ext uri="{FF2B5EF4-FFF2-40B4-BE49-F238E27FC236}">
                <a16:creationId xmlns:a16="http://schemas.microsoft.com/office/drawing/2014/main" id="{D485C5EC-23A0-7D40-81CB-4F3ADD296005}"/>
              </a:ext>
            </a:extLst>
          </p:cNvPr>
          <p:cNvSpPr/>
          <p:nvPr userDrawn="1"/>
        </p:nvSpPr>
        <p:spPr>
          <a:xfrm>
            <a:off x="261255" y="2682735"/>
            <a:ext cx="6991243"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2407349"/>
            <a:ext cx="29260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12682DA0-9CCF-EF4B-8677-380B0751B423}"/>
              </a:ext>
            </a:extLst>
          </p:cNvPr>
          <p:cNvSpPr/>
          <p:nvPr userDrawn="1"/>
        </p:nvSpPr>
        <p:spPr>
          <a:xfrm>
            <a:off x="7510272" y="2687928"/>
            <a:ext cx="6991242" cy="13363143"/>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sp>
        <p:nvSpPr>
          <p:cNvPr id="17" name="Rounded Rectangle 16">
            <a:extLst>
              <a:ext uri="{FF2B5EF4-FFF2-40B4-BE49-F238E27FC236}">
                <a16:creationId xmlns:a16="http://schemas.microsoft.com/office/drawing/2014/main" id="{D0ACBDFA-3EF8-044B-8D44-7BAE9EFDAB71}"/>
              </a:ext>
            </a:extLst>
          </p:cNvPr>
          <p:cNvSpPr/>
          <p:nvPr userDrawn="1"/>
        </p:nvSpPr>
        <p:spPr>
          <a:xfrm>
            <a:off x="14759287" y="2687927"/>
            <a:ext cx="6991242" cy="13363142"/>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sp>
        <p:nvSpPr>
          <p:cNvPr id="18" name="Rounded Rectangle 17">
            <a:extLst>
              <a:ext uri="{FF2B5EF4-FFF2-40B4-BE49-F238E27FC236}">
                <a16:creationId xmlns:a16="http://schemas.microsoft.com/office/drawing/2014/main" id="{61B1F6FD-800A-7D49-B26F-452110B9E7F4}"/>
              </a:ext>
            </a:extLst>
          </p:cNvPr>
          <p:cNvSpPr/>
          <p:nvPr userDrawn="1"/>
        </p:nvSpPr>
        <p:spPr>
          <a:xfrm>
            <a:off x="22008302" y="2687928"/>
            <a:ext cx="6991242" cy="13363139"/>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graphicFrame>
        <p:nvGraphicFramePr>
          <p:cNvPr id="11" name="Table 10">
            <a:extLst>
              <a:ext uri="{FF2B5EF4-FFF2-40B4-BE49-F238E27FC236}">
                <a16:creationId xmlns:a16="http://schemas.microsoft.com/office/drawing/2014/main" id="{DAAA4647-2EC0-AE42-AFBF-8976B34616D4}"/>
              </a:ext>
            </a:extLst>
          </p:cNvPr>
          <p:cNvGraphicFramePr>
            <a:graphicFrameLocks noGrp="1"/>
          </p:cNvGraphicFramePr>
          <p:nvPr userDrawn="1">
            <p:extLst>
              <p:ext uri="{D42A27DB-BD31-4B8C-83A1-F6EECF244321}">
                <p14:modId xmlns:p14="http://schemas.microsoft.com/office/powerpoint/2010/main" val="1023419766"/>
              </p:ext>
            </p:extLst>
          </p:nvPr>
        </p:nvGraphicFramePr>
        <p:xfrm>
          <a:off x="-5980711" y="48126"/>
          <a:ext cx="5621803" cy="16470768"/>
        </p:xfrm>
        <a:graphic>
          <a:graphicData uri="http://schemas.openxmlformats.org/drawingml/2006/table">
            <a:tbl>
              <a:tblPr firstRow="1" bandRow="1">
                <a:tableStyleId>{5C22544A-7EE6-4342-B048-85BDC9FD1C3A}</a:tableStyleId>
              </a:tblPr>
              <a:tblGrid>
                <a:gridCol w="2410585">
                  <a:extLst>
                    <a:ext uri="{9D8B030D-6E8A-4147-A177-3AD203B41FA5}">
                      <a16:colId xmlns:a16="http://schemas.microsoft.com/office/drawing/2014/main" val="20000"/>
                    </a:ext>
                  </a:extLst>
                </a:gridCol>
                <a:gridCol w="3211218">
                  <a:extLst>
                    <a:ext uri="{9D8B030D-6E8A-4147-A177-3AD203B41FA5}">
                      <a16:colId xmlns:a16="http://schemas.microsoft.com/office/drawing/2014/main" val="20001"/>
                    </a:ext>
                  </a:extLst>
                </a:gridCol>
              </a:tblGrid>
              <a:tr h="66872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71080" marR="71080" marT="35540" marB="3554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6496">
                <a:tc gridSpan="2">
                  <a:txBody>
                    <a:bodyPr/>
                    <a:lstStyle/>
                    <a:p>
                      <a:pPr defTabSz="3765639"/>
                      <a:r>
                        <a:rPr lang="en-US" sz="1000" i="0" dirty="0">
                          <a:solidFill>
                            <a:srgbClr val="D9D9D9"/>
                          </a:solidFill>
                          <a:latin typeface="Arial"/>
                          <a:cs typeface="Arial"/>
                        </a:rPr>
                        <a:t>This PowerPoint template produces a </a:t>
                      </a:r>
                      <a:r>
                        <a:rPr lang="en-US" sz="1200" i="0" dirty="0">
                          <a:solidFill>
                            <a:srgbClr val="FFC000"/>
                          </a:solidFill>
                          <a:latin typeface="Arial"/>
                          <a:cs typeface="Arial"/>
                        </a:rPr>
                        <a:t>wide screen size (16:9 Ratio) virtual </a:t>
                      </a:r>
                      <a:r>
                        <a:rPr lang="en-US" sz="1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the  </a:t>
                      </a:r>
                      <a:r>
                        <a:rPr lang="en-US" sz="1000" i="0" dirty="0">
                          <a:solidFill>
                            <a:srgbClr val="FFC000"/>
                          </a:solidFill>
                          <a:latin typeface="Arial"/>
                          <a:cs typeface="Arial"/>
                        </a:rPr>
                        <a:t>HELP DESK</a:t>
                      </a:r>
                      <a:r>
                        <a:rPr lang="en-US" sz="1000" i="0" baseline="0" dirty="0">
                          <a:solidFill>
                            <a:srgbClr val="D9D9D9"/>
                          </a:solidFill>
                          <a:latin typeface="Arial"/>
                          <a:cs typeface="Arial"/>
                        </a:rPr>
                        <a:t> </a:t>
                      </a:r>
                      <a:r>
                        <a:rPr lang="en-US" sz="1000" i="0" dirty="0">
                          <a:solidFill>
                            <a:srgbClr val="D9D9D9"/>
                          </a:solidFill>
                          <a:latin typeface="Arial"/>
                          <a:cs typeface="Arial"/>
                        </a:rPr>
                        <a:t>tab.</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To print your poster using our same-day professional printing service,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a:t>
                      </a:r>
                      <a:r>
                        <a:rPr lang="en-US" sz="1000" i="0" dirty="0">
                          <a:solidFill>
                            <a:srgbClr val="FFC000"/>
                          </a:solidFill>
                          <a:latin typeface="Arial"/>
                          <a:cs typeface="Arial"/>
                        </a:rPr>
                        <a:t>Order your poster</a:t>
                      </a:r>
                      <a:r>
                        <a:rPr lang="en-US" sz="1000" i="0" dirty="0">
                          <a:solidFill>
                            <a:srgbClr val="D9D9D9"/>
                          </a:solidFill>
                          <a:latin typeface="Arial"/>
                          <a:cs typeface="Arial"/>
                        </a:rPr>
                        <a:t>".</a:t>
                      </a:r>
                      <a:endParaRPr lang="en-US" sz="1000" b="1" dirty="0">
                        <a:solidFill>
                          <a:srgbClr val="D9D9D9"/>
                        </a:solidFill>
                        <a:latin typeface="Arial"/>
                        <a:cs typeface="Arial"/>
                      </a:endParaRPr>
                    </a:p>
                  </a:txBody>
                  <a:tcPr marL="71080" marR="71080" marT="35540" marB="3554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0540">
                <a:tc>
                  <a:txBody>
                    <a:bodyPr/>
                    <a:lstStyle/>
                    <a:p>
                      <a:pPr algn="ctr"/>
                      <a:endParaRPr lang="en-US" sz="1200" dirty="0">
                        <a:solidFill>
                          <a:srgbClr val="1F3A4E"/>
                        </a:solidFill>
                      </a:endParaRPr>
                    </a:p>
                    <a:p>
                      <a:pPr marL="0" marR="0" indent="0" algn="ctr" defTabSz="5015886"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This is a template for a </a:t>
                      </a:r>
                    </a:p>
                    <a:p>
                      <a:pPr algn="ct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Virtual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Wide Screen</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(16:9 Ratio)</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2579" marR="52579" marT="23003" marB="2300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05158" marR="52579" marT="69009" marB="23003">
                    <a:solidFill>
                      <a:srgbClr val="010101"/>
                    </a:solidFill>
                  </a:tcPr>
                </a:tc>
                <a:extLst>
                  <a:ext uri="{0D108BD9-81ED-4DB2-BD59-A6C34878D82A}">
                    <a16:rowId xmlns:a16="http://schemas.microsoft.com/office/drawing/2014/main" val="10008"/>
                  </a:ext>
                </a:extLst>
              </a:tr>
              <a:tr h="2157787">
                <a:tc>
                  <a:txBody>
                    <a:bodyPr/>
                    <a:lstStyle/>
                    <a:p>
                      <a:endParaRPr lang="en-US" sz="1000" dirty="0">
                        <a:solidFill>
                          <a:srgbClr val="1F3A4E"/>
                        </a:solidFill>
                      </a:endParaRPr>
                    </a:p>
                  </a:txBody>
                  <a:tcPr marL="52579" marR="52579" marT="23003" marB="23003">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1. </a:t>
                      </a:r>
                      <a:r>
                        <a:rPr lang="en-US" sz="1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 </a:t>
                      </a:r>
                      <a:r>
                        <a:rPr lang="en-US" sz="1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05158" marR="52579" marT="69009" marB="23003">
                    <a:solidFill>
                      <a:srgbClr val="010101"/>
                    </a:solidFill>
                  </a:tcPr>
                </a:tc>
                <a:extLst>
                  <a:ext uri="{0D108BD9-81ED-4DB2-BD59-A6C34878D82A}">
                    <a16:rowId xmlns:a16="http://schemas.microsoft.com/office/drawing/2014/main" val="10001"/>
                  </a:ext>
                </a:extLst>
              </a:tr>
              <a:tr h="9107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42161" marR="71080" marT="106621" marB="3554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4157">
                <a:tc>
                  <a:txBody>
                    <a:bodyPr/>
                    <a:lstStyle/>
                    <a:p>
                      <a:endParaRPr lang="en-US" sz="1000" dirty="0">
                        <a:solidFill>
                          <a:srgbClr val="1F3A4E"/>
                        </a:solidFill>
                      </a:endParaRPr>
                    </a:p>
                  </a:txBody>
                  <a:tcPr marL="52579" marR="52579" marT="23003" marB="23003">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05158" marR="52579" marT="69009" marB="23003">
                    <a:solidFill>
                      <a:srgbClr val="010101"/>
                    </a:solidFill>
                  </a:tcPr>
                </a:tc>
                <a:extLst>
                  <a:ext uri="{0D108BD9-81ED-4DB2-BD59-A6C34878D82A}">
                    <a16:rowId xmlns:a16="http://schemas.microsoft.com/office/drawing/2014/main" val="10003"/>
                  </a:ext>
                </a:extLst>
              </a:tr>
              <a:tr h="1770596">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00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628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71080" marR="71080" marT="35540" marB="3554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3772">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71080" marR="71080" marT="35540" marB="3554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1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and look at your images at 100%-200% magnification. If they look clear, they will print well. </a:t>
                      </a:r>
                    </a:p>
                  </a:txBody>
                  <a:tcPr marL="71080" marR="71080" marT="35540" marB="3554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36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71080" marR="71080" marT="35540" marB="3554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9" name="Table 18">
            <a:extLst>
              <a:ext uri="{FF2B5EF4-FFF2-40B4-BE49-F238E27FC236}">
                <a16:creationId xmlns:a16="http://schemas.microsoft.com/office/drawing/2014/main" id="{E0DA3ECB-44DB-1849-AC11-B5AB6FFC5B28}"/>
              </a:ext>
            </a:extLst>
          </p:cNvPr>
          <p:cNvGraphicFramePr>
            <a:graphicFrameLocks noGrp="1"/>
          </p:cNvGraphicFramePr>
          <p:nvPr userDrawn="1">
            <p:extLst>
              <p:ext uri="{D42A27DB-BD31-4B8C-83A1-F6EECF244321}">
                <p14:modId xmlns:p14="http://schemas.microsoft.com/office/powerpoint/2010/main" val="3994703566"/>
              </p:ext>
            </p:extLst>
          </p:nvPr>
        </p:nvGraphicFramePr>
        <p:xfrm>
          <a:off x="29619709" y="0"/>
          <a:ext cx="5621803" cy="16467402"/>
        </p:xfrm>
        <a:graphic>
          <a:graphicData uri="http://schemas.openxmlformats.org/drawingml/2006/table">
            <a:tbl>
              <a:tblPr firstRow="1" bandRow="1">
                <a:tableStyleId>{5C22544A-7EE6-4342-B048-85BDC9FD1C3A}</a:tableStyleId>
              </a:tblPr>
              <a:tblGrid>
                <a:gridCol w="2095685">
                  <a:extLst>
                    <a:ext uri="{9D8B030D-6E8A-4147-A177-3AD203B41FA5}">
                      <a16:colId xmlns:a16="http://schemas.microsoft.com/office/drawing/2014/main" val="20000"/>
                    </a:ext>
                  </a:extLst>
                </a:gridCol>
                <a:gridCol w="681713">
                  <a:extLst>
                    <a:ext uri="{9D8B030D-6E8A-4147-A177-3AD203B41FA5}">
                      <a16:colId xmlns:a16="http://schemas.microsoft.com/office/drawing/2014/main" val="997673227"/>
                    </a:ext>
                  </a:extLst>
                </a:gridCol>
                <a:gridCol w="2844405">
                  <a:extLst>
                    <a:ext uri="{9D8B030D-6E8A-4147-A177-3AD203B41FA5}">
                      <a16:colId xmlns:a16="http://schemas.microsoft.com/office/drawing/2014/main" val="3407509820"/>
                    </a:ext>
                  </a:extLst>
                </a:gridCol>
              </a:tblGrid>
              <a:tr h="64689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700" b="1" spc="0" dirty="0">
                          <a:solidFill>
                            <a:srgbClr val="FF0000"/>
                          </a:solidFill>
                          <a:latin typeface="Trebuchet MS" pitchFamily="34" charset="0"/>
                        </a:rPr>
                        <a:t>(THIS SIDEBAR WILL NOT PRINT)</a:t>
                      </a:r>
                      <a:endParaRPr lang="en-US" sz="2100" b="1" spc="600" dirty="0">
                        <a:solidFill>
                          <a:schemeClr val="bg1"/>
                        </a:solidFill>
                        <a:latin typeface="Trebuchet MS" pitchFamily="34" charset="0"/>
                      </a:endParaRPr>
                    </a:p>
                  </a:txBody>
                  <a:tcPr marL="95264" marR="95264" marT="47632" marB="47632">
                    <a:solidFill>
                      <a:srgbClr val="FFC000"/>
                    </a:solidFill>
                  </a:tcPr>
                </a:tc>
                <a:tc hMerge="1">
                  <a:txBody>
                    <a:bodyPr/>
                    <a:lstStyle/>
                    <a:p>
                      <a:endParaRPr lang="en-US"/>
                    </a:p>
                  </a:txBody>
                  <a:tcPr/>
                </a:tc>
                <a:tc hMerge="1">
                  <a:txBody>
                    <a:bodyPr/>
                    <a:lstStyle/>
                    <a:p>
                      <a:pPr marL="0" marR="0" indent="0" algn="ctr" defTabSz="4388900" rtl="0" eaLnBrk="1" fontAlgn="auto" latinLnBrk="0" hangingPunct="1">
                        <a:lnSpc>
                          <a:spcPct val="100000"/>
                        </a:lnSpc>
                        <a:spcBef>
                          <a:spcPts val="0"/>
                        </a:spcBef>
                        <a:spcAft>
                          <a:spcPts val="0"/>
                        </a:spcAft>
                        <a:buClrTx/>
                        <a:buSzTx/>
                        <a:buFontTx/>
                        <a:buNone/>
                        <a:tabLst/>
                        <a:defRPr/>
                      </a:pPr>
                      <a:endParaRPr lang="en-US" sz="2100" b="1" spc="600" dirty="0">
                        <a:solidFill>
                          <a:schemeClr val="bg1"/>
                        </a:solidFill>
                        <a:latin typeface="Trebuchet MS" pitchFamily="34" charset="0"/>
                      </a:endParaRPr>
                    </a:p>
                  </a:txBody>
                  <a:tcPr marL="95264" marR="95264" marT="47632" marB="47632">
                    <a:solidFill>
                      <a:srgbClr val="FFC000"/>
                    </a:solidFill>
                  </a:tcPr>
                </a:tc>
                <a:extLst>
                  <a:ext uri="{0D108BD9-81ED-4DB2-BD59-A6C34878D82A}">
                    <a16:rowId xmlns:a16="http://schemas.microsoft.com/office/drawing/2014/main" val="10000"/>
                  </a:ext>
                </a:extLst>
              </a:tr>
              <a:tr h="2580081">
                <a:tc gridSpan="3">
                  <a:txBody>
                    <a:bodyPr/>
                    <a:lstStyle/>
                    <a:p>
                      <a:pPr algn="l"/>
                      <a:r>
                        <a:rPr lang="en-US" sz="1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3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300" dirty="0">
                        <a:solidFill>
                          <a:srgbClr val="FFC000"/>
                        </a:solidFill>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95264" marR="95264" marT="47632" marB="47632">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txBody>
                  <a:tcPr marL="95264" marR="95264" marT="47632" marB="47632">
                    <a:solidFill>
                      <a:schemeClr val="tx1"/>
                    </a:solidFill>
                  </a:tcPr>
                </a:tc>
                <a:extLst>
                  <a:ext uri="{0D108BD9-81ED-4DB2-BD59-A6C34878D82A}">
                    <a16:rowId xmlns:a16="http://schemas.microsoft.com/office/drawing/2014/main" val="10001"/>
                  </a:ext>
                </a:extLst>
              </a:tr>
              <a:tr h="1352261">
                <a:tc gridSpan="3">
                  <a:txBody>
                    <a:bodyPr/>
                    <a:lstStyle/>
                    <a:p>
                      <a:r>
                        <a:rPr lang="en-US" sz="1500" b="1" dirty="0">
                          <a:solidFill>
                            <a:srgbClr val="FFC000"/>
                          </a:solidFill>
                          <a:latin typeface="Arial" panose="020B0604020202020204" pitchFamily="34" charset="0"/>
                          <a:cs typeface="Arial" panose="020B0604020202020204" pitchFamily="34" charset="0"/>
                        </a:rPr>
                        <a:t>How to change the column layout configuration</a:t>
                      </a:r>
                    </a:p>
                    <a:p>
                      <a:r>
                        <a:rPr lang="en-US" sz="13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300" dirty="0">
                          <a:solidFill>
                            <a:srgbClr val="D9D9D9"/>
                          </a:solidFill>
                          <a:latin typeface="Arial" panose="020B0604020202020204" pitchFamily="34" charset="0"/>
                          <a:cs typeface="Arial" panose="020B0604020202020204" pitchFamily="34" charset="0"/>
                        </a:rPr>
                        <a:t>You can see a tutorial here: </a:t>
                      </a:r>
                      <a:r>
                        <a:rPr lang="en-US" sz="1300" u="sng" dirty="0">
                          <a:solidFill>
                            <a:srgbClr val="FFC000"/>
                          </a:solidFill>
                          <a:latin typeface="Arial" panose="020B0604020202020204" pitchFamily="34" charset="0"/>
                          <a:cs typeface="Arial" panose="020B0604020202020204" pitchFamily="34" charset="0"/>
                        </a:rPr>
                        <a:t>https://</a:t>
                      </a:r>
                      <a:r>
                        <a:rPr lang="en-US" sz="1300" u="sng" dirty="0" err="1">
                          <a:solidFill>
                            <a:srgbClr val="FFC000"/>
                          </a:solidFill>
                          <a:latin typeface="Arial" panose="020B0604020202020204" pitchFamily="34" charset="0"/>
                          <a:cs typeface="Arial" panose="020B0604020202020204" pitchFamily="34" charset="0"/>
                        </a:rPr>
                        <a:t>www.posterpresentations.com</a:t>
                      </a:r>
                      <a:r>
                        <a:rPr lang="en-US" sz="1300" u="sng" dirty="0">
                          <a:solidFill>
                            <a:srgbClr val="FFC000"/>
                          </a:solidFill>
                          <a:latin typeface="Arial" panose="020B0604020202020204" pitchFamily="34" charset="0"/>
                          <a:cs typeface="Arial" panose="020B0604020202020204" pitchFamily="34" charset="0"/>
                        </a:rPr>
                        <a:t>/how-to-change-the-column-</a:t>
                      </a:r>
                      <a:r>
                        <a:rPr lang="en-US" sz="13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90527" marR="95264" marT="142896" marB="47632">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pPr marL="0" marR="0" indent="0" algn="l" defTabSz="3765366" rtl="0" eaLnBrk="1" fontAlgn="auto" latinLnBrk="0" hangingPunct="1">
                        <a:lnSpc>
                          <a:spcPct val="100000"/>
                        </a:lnSpc>
                        <a:spcBef>
                          <a:spcPts val="0"/>
                        </a:spcBef>
                        <a:spcAft>
                          <a:spcPts val="0"/>
                        </a:spcAft>
                        <a:buClrTx/>
                        <a:buSzTx/>
                        <a:buFontTx/>
                        <a:buNone/>
                        <a:tabLst/>
                        <a:defRPr/>
                      </a:pPr>
                      <a:endParaRPr lang="en-US" sz="4400" u="sng" dirty="0">
                        <a:solidFill>
                          <a:srgbClr val="FFC000"/>
                        </a:solidFill>
                      </a:endParaRPr>
                    </a:p>
                  </a:txBody>
                  <a:tcPr marL="190527" marR="95264" marT="142896" marB="47632">
                    <a:solidFill>
                      <a:schemeClr val="tx1"/>
                    </a:solidFill>
                  </a:tcPr>
                </a:tc>
                <a:extLst>
                  <a:ext uri="{0D108BD9-81ED-4DB2-BD59-A6C34878D82A}">
                    <a16:rowId xmlns:a16="http://schemas.microsoft.com/office/drawing/2014/main" val="10004"/>
                  </a:ext>
                </a:extLst>
              </a:tr>
              <a:tr h="15872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panose="020B0604020202020204" pitchFamily="34" charset="0"/>
                          <a:cs typeface="Arial" panose="020B0604020202020204" pitchFamily="34" charset="0"/>
                        </a:rPr>
                        <a:t>The Quick Start</a:t>
                      </a:r>
                      <a:r>
                        <a:rPr lang="en-US" sz="1300" baseline="0" noProof="0">
                          <a:solidFill>
                            <a:srgbClr val="D9D9D9"/>
                          </a:solidFill>
                          <a:latin typeface="Arial" panose="020B0604020202020204" pitchFamily="34" charset="0"/>
                          <a:cs typeface="Arial" panose="020B0604020202020204" pitchFamily="34" charset="0"/>
                        </a:rPr>
                        <a:t> Guides</a:t>
                      </a:r>
                      <a:r>
                        <a:rPr lang="en-US" sz="1300" noProof="0">
                          <a:solidFill>
                            <a:srgbClr val="D9D9D9"/>
                          </a:solidFill>
                          <a:latin typeface="Arial" panose="020B0604020202020204" pitchFamily="34" charset="0"/>
                          <a:cs typeface="Arial" panose="020B0604020202020204" pitchFamily="34" charset="0"/>
                        </a:rPr>
                        <a:t> </a:t>
                      </a:r>
                      <a:r>
                        <a:rPr lang="en-US" sz="1300" u="sng" noProof="0">
                          <a:solidFill>
                            <a:srgbClr val="D9D9D9"/>
                          </a:solidFill>
                          <a:latin typeface="Arial" panose="020B0604020202020204" pitchFamily="34" charset="0"/>
                          <a:cs typeface="Arial" panose="020B0604020202020204" pitchFamily="34" charset="0"/>
                        </a:rPr>
                        <a:t>are outside the template’s printable area</a:t>
                      </a:r>
                      <a:r>
                        <a:rPr lang="en-US" sz="1300" noProof="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To hide the guides click on the </a:t>
                      </a:r>
                      <a:r>
                        <a:rPr lang="en-US" sz="1300" b="1" baseline="0" noProof="0">
                          <a:solidFill>
                            <a:srgbClr val="D9D9D9"/>
                          </a:solidFill>
                          <a:latin typeface="Arial" panose="020B0604020202020204" pitchFamily="34" charset="0"/>
                          <a:cs typeface="Arial" panose="020B0604020202020204" pitchFamily="34" charset="0"/>
                        </a:rPr>
                        <a:t>Home</a:t>
                      </a:r>
                      <a:r>
                        <a:rPr lang="en-US" sz="13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a:solidFill>
                            <a:srgbClr val="D9D9D9"/>
                          </a:solidFill>
                          <a:latin typeface="Arial" panose="020B0604020202020204" pitchFamily="34" charset="0"/>
                          <a:cs typeface="Arial" panose="020B0604020202020204" pitchFamily="34" charset="0"/>
                        </a:rPr>
                        <a:t>Without Guides </a:t>
                      </a:r>
                      <a:r>
                        <a:rPr lang="en-US" sz="1300" b="0"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panose="020B0604020202020204" pitchFamily="34" charset="0"/>
                          <a:cs typeface="Arial" panose="020B0604020202020204" pitchFamily="34" charset="0"/>
                        </a:rPr>
                        <a:t>The Quick Start</a:t>
                      </a:r>
                      <a:r>
                        <a:rPr lang="en-US" sz="1300" baseline="0" noProof="0" dirty="0">
                          <a:solidFill>
                            <a:srgbClr val="D9D9D9"/>
                          </a:solidFill>
                          <a:latin typeface="Arial" panose="020B0604020202020204" pitchFamily="34" charset="0"/>
                          <a:cs typeface="Arial" panose="020B0604020202020204" pitchFamily="34" charset="0"/>
                        </a:rPr>
                        <a:t> Guides</a:t>
                      </a:r>
                      <a:r>
                        <a:rPr lang="en-US" sz="1300" noProof="0" dirty="0">
                          <a:solidFill>
                            <a:srgbClr val="D9D9D9"/>
                          </a:solidFill>
                          <a:latin typeface="Arial" panose="020B0604020202020204" pitchFamily="34" charset="0"/>
                          <a:cs typeface="Arial" panose="020B0604020202020204" pitchFamily="34" charset="0"/>
                        </a:rPr>
                        <a:t> </a:t>
                      </a:r>
                      <a:r>
                        <a:rPr lang="en-US" sz="1300" u="sng" noProof="0" dirty="0">
                          <a:solidFill>
                            <a:srgbClr val="D9D9D9"/>
                          </a:solidFill>
                          <a:latin typeface="Arial" panose="020B0604020202020204" pitchFamily="34" charset="0"/>
                          <a:cs typeface="Arial" panose="020B0604020202020204" pitchFamily="34" charset="0"/>
                        </a:rPr>
                        <a:t>are outside the template’s printable area</a:t>
                      </a:r>
                      <a:r>
                        <a:rPr lang="en-US" sz="1300" noProof="0" dirty="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extLst>
                  <a:ext uri="{0D108BD9-81ED-4DB2-BD59-A6C34878D82A}">
                    <a16:rowId xmlns:a16="http://schemas.microsoft.com/office/drawing/2014/main" val="10005"/>
                  </a:ext>
                </a:extLst>
              </a:tr>
              <a:tr h="1653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To hide the guides click on the </a:t>
                      </a:r>
                      <a:r>
                        <a:rPr lang="en-US" sz="1300" b="1" baseline="0" noProof="0" dirty="0">
                          <a:solidFill>
                            <a:srgbClr val="D9D9D9"/>
                          </a:solidFill>
                          <a:latin typeface="Arial" panose="020B0604020202020204" pitchFamily="34" charset="0"/>
                          <a:cs typeface="Arial" panose="020B0604020202020204" pitchFamily="34" charset="0"/>
                        </a:rPr>
                        <a:t>Home</a:t>
                      </a:r>
                      <a:r>
                        <a:rPr lang="en-US" sz="13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dirty="0">
                          <a:solidFill>
                            <a:srgbClr val="D9D9D9"/>
                          </a:solidFill>
                          <a:latin typeface="Arial" panose="020B0604020202020204" pitchFamily="34" charset="0"/>
                          <a:cs typeface="Arial" panose="020B0604020202020204" pitchFamily="34" charset="0"/>
                        </a:rPr>
                        <a:t>Without Guides </a:t>
                      </a:r>
                      <a:r>
                        <a:rPr lang="en-US" sz="1300" b="0"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1670206">
                <a:tc gridSpan="2">
                  <a:txBody>
                    <a:bodyPr/>
                    <a:lstStyle/>
                    <a:p>
                      <a:r>
                        <a:rPr lang="en-US" sz="1500" b="1" dirty="0">
                          <a:solidFill>
                            <a:srgbClr val="FFC000"/>
                          </a:solidFill>
                          <a:latin typeface="Arial" panose="020B0604020202020204" pitchFamily="34" charset="0"/>
                          <a:cs typeface="Arial" panose="020B0604020202020204" pitchFamily="34" charset="0"/>
                        </a:rPr>
                        <a:t>How to</a:t>
                      </a:r>
                      <a:r>
                        <a:rPr lang="en-US" sz="1500" b="1" baseline="0" dirty="0">
                          <a:solidFill>
                            <a:srgbClr val="FFC000"/>
                          </a:solidFill>
                          <a:latin typeface="Arial" panose="020B0604020202020204" pitchFamily="34" charset="0"/>
                          <a:cs typeface="Arial" panose="020B0604020202020204" pitchFamily="34" charset="0"/>
                        </a:rPr>
                        <a:t> preview your poster prior to presenting</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preview your poster at any time by pressing the </a:t>
                      </a:r>
                      <a:r>
                        <a:rPr lang="en-US" sz="1300" dirty="0">
                          <a:solidFill>
                            <a:srgbClr val="FFC000"/>
                          </a:solidFill>
                          <a:latin typeface="Arial" panose="020B0604020202020204" pitchFamily="34" charset="0"/>
                          <a:cs typeface="Arial" panose="020B0604020202020204" pitchFamily="34" charset="0"/>
                        </a:rPr>
                        <a:t>F5 key</a:t>
                      </a:r>
                      <a:r>
                        <a:rPr lang="en-US" sz="13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300" dirty="0">
                          <a:solidFill>
                            <a:srgbClr val="FFC000"/>
                          </a:solidFill>
                          <a:latin typeface="Arial" panose="020B0604020202020204" pitchFamily="34" charset="0"/>
                          <a:cs typeface="Arial" panose="020B0604020202020204" pitchFamily="34" charset="0"/>
                        </a:rPr>
                        <a:t>ESC key </a:t>
                      </a:r>
                      <a:r>
                        <a:rPr lang="en-US" sz="1300" dirty="0">
                          <a:solidFill>
                            <a:srgbClr val="D9D9D9"/>
                          </a:solidFill>
                          <a:latin typeface="Arial" panose="020B0604020202020204" pitchFamily="34" charset="0"/>
                          <a:cs typeface="Arial" panose="020B0604020202020204" pitchFamily="34" charset="0"/>
                        </a:rPr>
                        <a:t>to exit Preview.</a:t>
                      </a:r>
                    </a:p>
                  </a:txBody>
                  <a:tcPr marL="95264" marR="95264" marT="47632" marB="47632">
                    <a:solidFill>
                      <a:srgbClr val="010101"/>
                    </a:solidFill>
                  </a:tcPr>
                </a:tc>
                <a:tc hMerge="1">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tc>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extLst>
                  <a:ext uri="{0D108BD9-81ED-4DB2-BD59-A6C34878D82A}">
                    <a16:rowId xmlns:a16="http://schemas.microsoft.com/office/drawing/2014/main" val="10006"/>
                  </a:ext>
                </a:extLst>
              </a:tr>
              <a:tr h="8807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7"/>
                  </a:ext>
                </a:extLst>
              </a:tr>
              <a:tr h="422492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Publish, present virtually, share, and discuss!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D9D9D9"/>
                          </a:solidFill>
                          <a:latin typeface="Arial"/>
                          <a:cs typeface="Arial"/>
                        </a:rPr>
                        <a:t>Submit your poster and add it to the Research Poster Virtual Library.</a:t>
                      </a:r>
                      <a:br>
                        <a:rPr lang="en-US" sz="1400" b="1" noProof="0" dirty="0">
                          <a:solidFill>
                            <a:srgbClr val="D9D9D9"/>
                          </a:solidFill>
                          <a:latin typeface="Arial"/>
                          <a:cs typeface="Arial"/>
                        </a:rPr>
                      </a:br>
                      <a:br>
                        <a:rPr lang="en-US" sz="1400" b="1" noProof="0" dirty="0">
                          <a:solidFill>
                            <a:srgbClr val="D9D9D9"/>
                          </a:solidFill>
                          <a:latin typeface="Arial"/>
                          <a:cs typeface="Arial"/>
                        </a:rPr>
                      </a:br>
                      <a:r>
                        <a:rPr lang="en-US" sz="1400" b="1" noProof="0" dirty="0">
                          <a:solidFill>
                            <a:schemeClr val="accent4"/>
                          </a:solidFill>
                          <a:latin typeface="Arial"/>
                          <a:cs typeface="Arial"/>
                        </a:rPr>
                        <a:t>Continuous</a:t>
                      </a:r>
                      <a:r>
                        <a:rPr lang="en-US" sz="1400" b="1" noProof="0" dirty="0">
                          <a:solidFill>
                            <a:srgbClr val="D9D9D9"/>
                          </a:solidFill>
                          <a:latin typeface="Arial"/>
                          <a:cs typeface="Arial"/>
                        </a:rPr>
                        <a:t> </a:t>
                      </a:r>
                      <a:r>
                        <a:rPr lang="en-US" sz="1400" b="1" noProof="0" dirty="0">
                          <a:solidFill>
                            <a:srgbClr val="FFC000"/>
                          </a:solidFill>
                          <a:latin typeface="Arial"/>
                          <a:cs typeface="Arial"/>
                        </a:rPr>
                        <a:t>global reach</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Share your research with thousands of students, educators, scientists, and researchers from all over the United States and the World.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Full-featured poster showcase included</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Convenience for presenter groups and conference coordinators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Published posters can easily be presented at virtual conferences. Perfect solution for organizers of meetings and conferences.</a:t>
                      </a:r>
                      <a:br>
                        <a:rPr lang="en-US" sz="1400" b="1" noProof="0" dirty="0">
                          <a:solidFill>
                            <a:srgbClr val="D9D9D9"/>
                          </a:solidFill>
                          <a:latin typeface="Arial"/>
                          <a:cs typeface="Arial"/>
                        </a:rPr>
                      </a:b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https://www.PosterPresentations.com/</a:t>
                      </a:r>
                      <a:r>
                        <a:rPr lang="en-US" sz="1600" b="1" u="sng"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research</a:t>
                      </a:r>
                      <a:endParaRPr lang="en-US" sz="1600" b="1" u="sng"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rgbClr val="003366"/>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chemeClr val="accent5">
                        <a:lumMod val="50000"/>
                      </a:schemeClr>
                    </a:solidFill>
                  </a:tcPr>
                </a:tc>
                <a:extLst>
                  <a:ext uri="{0D108BD9-81ED-4DB2-BD59-A6C34878D82A}">
                    <a16:rowId xmlns:a16="http://schemas.microsoft.com/office/drawing/2014/main" val="2448051497"/>
                  </a:ext>
                </a:extLst>
              </a:tr>
              <a:tr h="770816">
                <a:tc gridSpan="3">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8"/>
                  </a:ext>
                </a:extLst>
              </a:tr>
              <a:tr h="560893">
                <a:tc>
                  <a:txBody>
                    <a:bodyPr/>
                    <a:lstStyle/>
                    <a:p>
                      <a:pPr>
                        <a:lnSpc>
                          <a:spcPct val="100000"/>
                        </a:lnSpc>
                      </a:pPr>
                      <a:r>
                        <a:rPr lang="en-US" sz="1000" dirty="0">
                          <a:solidFill>
                            <a:schemeClr val="bg1">
                              <a:lumMod val="85000"/>
                            </a:schemeClr>
                          </a:solidFill>
                          <a:latin typeface="Arial"/>
                          <a:cs typeface="Arial"/>
                        </a:rPr>
                        <a:t>© 2020</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ct val="1000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06881" marR="53440" marT="70140" marB="233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dirty="0">
                          <a:solidFill>
                            <a:srgbClr val="D0D0D0"/>
                          </a:solidFill>
                          <a:latin typeface="Arial"/>
                          <a:cs typeface="Arial"/>
                        </a:rPr>
                        <a:t>For poster-making tutorials</a:t>
                      </a:r>
                      <a:r>
                        <a:rPr lang="en-US" sz="13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900" b="1" dirty="0">
                          <a:solidFill>
                            <a:srgbClr val="FFC000"/>
                          </a:solidFill>
                          <a:latin typeface="Arial"/>
                          <a:cs typeface="Arial"/>
                        </a:rPr>
                        <a:t>https://</a:t>
                      </a:r>
                      <a:r>
                        <a:rPr lang="en-US" sz="900" b="1" dirty="0" err="1">
                          <a:solidFill>
                            <a:srgbClr val="FFC000"/>
                          </a:solidFill>
                          <a:latin typeface="Arial"/>
                          <a:cs typeface="Arial"/>
                        </a:rPr>
                        <a:t>www.posterpresentations.com</a:t>
                      </a:r>
                      <a:r>
                        <a:rPr lang="en-US" sz="900" b="1" dirty="0">
                          <a:solidFill>
                            <a:srgbClr val="FFC000"/>
                          </a:solidFill>
                          <a:latin typeface="Arial"/>
                          <a:cs typeface="Arial"/>
                        </a:rPr>
                        <a:t>/</a:t>
                      </a:r>
                      <a:r>
                        <a:rPr lang="en-US" sz="900" b="1" dirty="0" err="1">
                          <a:solidFill>
                            <a:srgbClr val="FFC000"/>
                          </a:solidFill>
                          <a:latin typeface="Arial"/>
                          <a:cs typeface="Arial"/>
                        </a:rPr>
                        <a:t>helpdesk.html</a:t>
                      </a:r>
                      <a:endParaRPr lang="en-US" sz="900" dirty="0">
                        <a:solidFill>
                          <a:schemeClr val="bg1">
                            <a:lumMod val="85000"/>
                          </a:schemeClr>
                        </a:solidFill>
                        <a:latin typeface="Arial"/>
                        <a:cs typeface="Arial"/>
                      </a:endParaRPr>
                    </a:p>
                  </a:txBody>
                  <a:tcPr marL="95264" marR="95264" marT="47632" marB="47632">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endParaRPr lang="en-US" sz="900" dirty="0">
                        <a:solidFill>
                          <a:schemeClr val="bg1">
                            <a:lumMod val="85000"/>
                          </a:schemeClr>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1820689" rtl="0" eaLnBrk="1" latinLnBrk="0" hangingPunct="1">
        <a:spcBef>
          <a:spcPct val="0"/>
        </a:spcBef>
        <a:buNone/>
        <a:defRPr sz="3651" kern="1200">
          <a:solidFill>
            <a:schemeClr val="bg1"/>
          </a:solidFill>
          <a:latin typeface="Trebuchet MS" pitchFamily="34" charset="0"/>
          <a:ea typeface="+mj-ea"/>
          <a:cs typeface="+mj-cs"/>
        </a:defRPr>
      </a:lvl1pPr>
    </p:titleStyle>
    <p:bodyStyle>
      <a:lvl1pPr marL="316108" indent="-316108" algn="l" defTabSz="1820689" rtl="0" eaLnBrk="1" latinLnBrk="0" hangingPunct="1">
        <a:spcBef>
          <a:spcPct val="20000"/>
        </a:spcBef>
        <a:buFont typeface="Arial" pitchFamily="34" charset="0"/>
        <a:buChar char="•"/>
        <a:tabLst/>
        <a:defRPr sz="1992" kern="1200">
          <a:solidFill>
            <a:schemeClr val="tx1"/>
          </a:solidFill>
          <a:latin typeface="+mn-lt"/>
          <a:ea typeface="+mn-ea"/>
          <a:cs typeface="+mn-cs"/>
        </a:defRPr>
      </a:lvl1pPr>
      <a:lvl2pPr marL="316108" indent="-316108" algn="l" defTabSz="1820689" rtl="0" eaLnBrk="1" latinLnBrk="0" hangingPunct="1">
        <a:spcBef>
          <a:spcPct val="20000"/>
        </a:spcBef>
        <a:buFont typeface="Arial" pitchFamily="34" charset="0"/>
        <a:buChar char="–"/>
        <a:tabLst/>
        <a:defRPr sz="1660" kern="1200">
          <a:solidFill>
            <a:schemeClr val="tx1"/>
          </a:solidFill>
          <a:latin typeface="+mn-lt"/>
          <a:ea typeface="+mn-ea"/>
          <a:cs typeface="+mn-cs"/>
        </a:defRPr>
      </a:lvl2pPr>
      <a:lvl3pPr marL="316108" indent="-316108" algn="l" defTabSz="1820689" rtl="0" eaLnBrk="1" latinLnBrk="0" hangingPunct="1">
        <a:spcBef>
          <a:spcPct val="20000"/>
        </a:spcBef>
        <a:buFont typeface="Arial" pitchFamily="34" charset="0"/>
        <a:buChar char="•"/>
        <a:tabLst/>
        <a:defRPr sz="1328" kern="1200">
          <a:solidFill>
            <a:schemeClr val="tx1"/>
          </a:solidFill>
          <a:latin typeface="+mn-lt"/>
          <a:ea typeface="+mn-ea"/>
          <a:cs typeface="+mn-cs"/>
        </a:defRPr>
      </a:lvl3pPr>
      <a:lvl4pPr marL="316108" indent="-316108" algn="l" defTabSz="1820689" rtl="0" eaLnBrk="1" latinLnBrk="0" hangingPunct="1">
        <a:spcBef>
          <a:spcPct val="20000"/>
        </a:spcBef>
        <a:buFont typeface="Arial" pitchFamily="34" charset="0"/>
        <a:buChar char="–"/>
        <a:tabLst/>
        <a:defRPr sz="996" kern="1200">
          <a:solidFill>
            <a:schemeClr val="tx1"/>
          </a:solidFill>
          <a:latin typeface="+mn-lt"/>
          <a:ea typeface="+mn-ea"/>
          <a:cs typeface="+mn-cs"/>
        </a:defRPr>
      </a:lvl4pPr>
      <a:lvl5pPr marL="316108" indent="-316108" algn="l" defTabSz="1820689" rtl="0" eaLnBrk="1" latinLnBrk="0" hangingPunct="1">
        <a:spcBef>
          <a:spcPct val="20000"/>
        </a:spcBef>
        <a:buFont typeface="Arial" pitchFamily="34" charset="0"/>
        <a:buChar char="»"/>
        <a:tabLst/>
        <a:defRPr sz="996" kern="1200">
          <a:solidFill>
            <a:schemeClr val="tx1"/>
          </a:solidFill>
          <a:latin typeface="+mn-lt"/>
          <a:ea typeface="+mn-ea"/>
          <a:cs typeface="+mn-cs"/>
        </a:defRPr>
      </a:lvl5pPr>
      <a:lvl6pPr marL="5006898"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6pPr>
      <a:lvl7pPr marL="591724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7pPr>
      <a:lvl8pPr marL="6827587"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8pPr>
      <a:lvl9pPr marL="773793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9pPr>
    </p:bodyStyle>
    <p:otherStyle>
      <a:defPPr>
        <a:defRPr lang="en-US"/>
      </a:defPPr>
      <a:lvl1pPr marL="0" algn="l" defTabSz="1820689" rtl="0" eaLnBrk="1" latinLnBrk="0" hangingPunct="1">
        <a:defRPr sz="3568" kern="1200">
          <a:solidFill>
            <a:schemeClr val="tx1"/>
          </a:solidFill>
          <a:latin typeface="+mn-lt"/>
          <a:ea typeface="+mn-ea"/>
          <a:cs typeface="+mn-cs"/>
        </a:defRPr>
      </a:lvl1pPr>
      <a:lvl2pPr marL="910346" algn="l" defTabSz="1820689" rtl="0" eaLnBrk="1" latinLnBrk="0" hangingPunct="1">
        <a:defRPr sz="3568" kern="1200">
          <a:solidFill>
            <a:schemeClr val="tx1"/>
          </a:solidFill>
          <a:latin typeface="+mn-lt"/>
          <a:ea typeface="+mn-ea"/>
          <a:cs typeface="+mn-cs"/>
        </a:defRPr>
      </a:lvl2pPr>
      <a:lvl3pPr marL="1820689" algn="l" defTabSz="1820689" rtl="0" eaLnBrk="1" latinLnBrk="0" hangingPunct="1">
        <a:defRPr sz="3568" kern="1200">
          <a:solidFill>
            <a:schemeClr val="tx1"/>
          </a:solidFill>
          <a:latin typeface="+mn-lt"/>
          <a:ea typeface="+mn-ea"/>
          <a:cs typeface="+mn-cs"/>
        </a:defRPr>
      </a:lvl3pPr>
      <a:lvl4pPr marL="2731036" algn="l" defTabSz="1820689" rtl="0" eaLnBrk="1" latinLnBrk="0" hangingPunct="1">
        <a:defRPr sz="3568" kern="1200">
          <a:solidFill>
            <a:schemeClr val="tx1"/>
          </a:solidFill>
          <a:latin typeface="+mn-lt"/>
          <a:ea typeface="+mn-ea"/>
          <a:cs typeface="+mn-cs"/>
        </a:defRPr>
      </a:lvl4pPr>
      <a:lvl5pPr marL="3641380" algn="l" defTabSz="1820689" rtl="0" eaLnBrk="1" latinLnBrk="0" hangingPunct="1">
        <a:defRPr sz="3568" kern="1200">
          <a:solidFill>
            <a:schemeClr val="tx1"/>
          </a:solidFill>
          <a:latin typeface="+mn-lt"/>
          <a:ea typeface="+mn-ea"/>
          <a:cs typeface="+mn-cs"/>
        </a:defRPr>
      </a:lvl5pPr>
      <a:lvl6pPr marL="4551725" algn="l" defTabSz="1820689" rtl="0" eaLnBrk="1" latinLnBrk="0" hangingPunct="1">
        <a:defRPr sz="3568" kern="1200">
          <a:solidFill>
            <a:schemeClr val="tx1"/>
          </a:solidFill>
          <a:latin typeface="+mn-lt"/>
          <a:ea typeface="+mn-ea"/>
          <a:cs typeface="+mn-cs"/>
        </a:defRPr>
      </a:lvl6pPr>
      <a:lvl7pPr marL="5462070" algn="l" defTabSz="1820689" rtl="0" eaLnBrk="1" latinLnBrk="0" hangingPunct="1">
        <a:defRPr sz="3568" kern="1200">
          <a:solidFill>
            <a:schemeClr val="tx1"/>
          </a:solidFill>
          <a:latin typeface="+mn-lt"/>
          <a:ea typeface="+mn-ea"/>
          <a:cs typeface="+mn-cs"/>
        </a:defRPr>
      </a:lvl7pPr>
      <a:lvl8pPr marL="6372415" algn="l" defTabSz="1820689" rtl="0" eaLnBrk="1" latinLnBrk="0" hangingPunct="1">
        <a:defRPr sz="3568" kern="1200">
          <a:solidFill>
            <a:schemeClr val="tx1"/>
          </a:solidFill>
          <a:latin typeface="+mn-lt"/>
          <a:ea typeface="+mn-ea"/>
          <a:cs typeface="+mn-cs"/>
        </a:defRPr>
      </a:lvl8pPr>
      <a:lvl9pPr marL="7282761" algn="l" defTabSz="1820689" rtl="0" eaLnBrk="1" latinLnBrk="0" hangingPunct="1">
        <a:defRPr sz="35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0"/>
            <a:ext cx="29260800" cy="2400300"/>
          </a:xfrm>
          <a:prstGeom prst="rect">
            <a:avLst/>
          </a:prstGeom>
          <a:solidFill>
            <a:schemeClr val="accent1"/>
          </a:solidFill>
          <a:ln w="9525">
            <a:noFill/>
            <a:miter lim="800000"/>
            <a:headEnd/>
            <a:tailEnd/>
          </a:ln>
          <a:effectLst/>
        </p:spPr>
        <p:txBody>
          <a:bodyPr wrap="none" lIns="37930" tIns="18964" rIns="37930" bIns="18964" anchor="ctr"/>
          <a:lstStyle/>
          <a:p>
            <a:pPr>
              <a:defRPr/>
            </a:pPr>
            <a:endParaRPr lang="en-US" sz="2038" dirty="0"/>
          </a:p>
        </p:txBody>
      </p:sp>
      <p:sp>
        <p:nvSpPr>
          <p:cNvPr id="13" name="Rounded Rectangle 12">
            <a:extLst>
              <a:ext uri="{FF2B5EF4-FFF2-40B4-BE49-F238E27FC236}">
                <a16:creationId xmlns:a16="http://schemas.microsoft.com/office/drawing/2014/main" id="{D485C5EC-23A0-7D40-81CB-4F3ADD296005}"/>
              </a:ext>
            </a:extLst>
          </p:cNvPr>
          <p:cNvSpPr/>
          <p:nvPr userDrawn="1"/>
        </p:nvSpPr>
        <p:spPr>
          <a:xfrm>
            <a:off x="261257" y="2687927"/>
            <a:ext cx="6991242"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2407349"/>
            <a:ext cx="29260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12682DA0-9CCF-EF4B-8677-380B0751B423}"/>
              </a:ext>
            </a:extLst>
          </p:cNvPr>
          <p:cNvSpPr/>
          <p:nvPr userDrawn="1"/>
        </p:nvSpPr>
        <p:spPr>
          <a:xfrm>
            <a:off x="7510272" y="2687927"/>
            <a:ext cx="6991242"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sp>
        <p:nvSpPr>
          <p:cNvPr id="17" name="Rounded Rectangle 16">
            <a:extLst>
              <a:ext uri="{FF2B5EF4-FFF2-40B4-BE49-F238E27FC236}">
                <a16:creationId xmlns:a16="http://schemas.microsoft.com/office/drawing/2014/main" id="{D0ACBDFA-3EF8-044B-8D44-7BAE9EFDAB71}"/>
              </a:ext>
            </a:extLst>
          </p:cNvPr>
          <p:cNvSpPr/>
          <p:nvPr userDrawn="1"/>
        </p:nvSpPr>
        <p:spPr>
          <a:xfrm>
            <a:off x="14759287" y="2687927"/>
            <a:ext cx="6991242"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sp>
        <p:nvSpPr>
          <p:cNvPr id="18" name="Rounded Rectangle 17">
            <a:extLst>
              <a:ext uri="{FF2B5EF4-FFF2-40B4-BE49-F238E27FC236}">
                <a16:creationId xmlns:a16="http://schemas.microsoft.com/office/drawing/2014/main" id="{61B1F6FD-800A-7D49-B26F-452110B9E7F4}"/>
              </a:ext>
            </a:extLst>
          </p:cNvPr>
          <p:cNvSpPr/>
          <p:nvPr userDrawn="1"/>
        </p:nvSpPr>
        <p:spPr>
          <a:xfrm>
            <a:off x="22008302" y="2687927"/>
            <a:ext cx="6991242"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sp>
        <p:nvSpPr>
          <p:cNvPr id="11" name="Text Box 14">
            <a:extLst>
              <a:ext uri="{FF2B5EF4-FFF2-40B4-BE49-F238E27FC236}">
                <a16:creationId xmlns:a16="http://schemas.microsoft.com/office/drawing/2014/main" id="{4BDAC735-4497-6B43-9EFD-70285A5B732A}"/>
              </a:ext>
            </a:extLst>
          </p:cNvPr>
          <p:cNvSpPr txBox="1">
            <a:spLocks noChangeArrowheads="1"/>
          </p:cNvSpPr>
          <p:nvPr userDrawn="1"/>
        </p:nvSpPr>
        <p:spPr bwMode="auto">
          <a:xfrm>
            <a:off x="481258" y="16138815"/>
            <a:ext cx="1397001" cy="166783"/>
          </a:xfrm>
          <a:prstGeom prst="rect">
            <a:avLst/>
          </a:prstGeom>
          <a:noFill/>
          <a:ln w="9525">
            <a:noFill/>
            <a:miter lim="800000"/>
            <a:headEnd/>
            <a:tailEnd/>
          </a:ln>
          <a:effectLst/>
        </p:spPr>
        <p:txBody>
          <a:bodyPr wrap="square" lIns="37858" tIns="18926" rIns="37858" bIns="18926">
            <a:spAutoFit/>
          </a:bodyPr>
          <a:lstStyle/>
          <a:p>
            <a:pPr eaLnBrk="0" hangingPunct="0">
              <a:lnSpc>
                <a:spcPct val="65000"/>
              </a:lnSpc>
              <a:spcBef>
                <a:spcPct val="50000"/>
              </a:spcBef>
              <a:defRPr/>
            </a:pPr>
            <a:r>
              <a:rPr lang="en-US" sz="320" b="1" dirty="0">
                <a:solidFill>
                  <a:prstClr val="white">
                    <a:lumMod val="75000"/>
                  </a:prstClr>
                </a:solidFill>
                <a:latin typeface="Arial" charset="0"/>
              </a:rPr>
              <a:t>RESEARCH POSTER PRESENTATION TEMPLATE © 2019</a:t>
            </a:r>
          </a:p>
          <a:p>
            <a:pPr eaLnBrk="0" hangingPunct="0">
              <a:lnSpc>
                <a:spcPct val="65000"/>
              </a:lnSpc>
              <a:spcBef>
                <a:spcPct val="50000"/>
              </a:spcBef>
              <a:defRPr/>
            </a:pPr>
            <a:r>
              <a:rPr lang="en-US" sz="533" b="1" dirty="0">
                <a:solidFill>
                  <a:prstClr val="white">
                    <a:lumMod val="75000"/>
                  </a:prstClr>
                </a:solidFill>
                <a:latin typeface="Arial" charset="0"/>
              </a:rPr>
              <a:t>www.PosterPresentations.com</a:t>
            </a:r>
          </a:p>
        </p:txBody>
      </p:sp>
    </p:spTree>
    <p:extLst>
      <p:ext uri="{BB962C8B-B14F-4D97-AF65-F5344CB8AC3E}">
        <p14:creationId xmlns:p14="http://schemas.microsoft.com/office/powerpoint/2010/main" val="91241736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1820689" rtl="0" eaLnBrk="1" latinLnBrk="0" hangingPunct="1">
        <a:spcBef>
          <a:spcPct val="0"/>
        </a:spcBef>
        <a:buNone/>
        <a:defRPr sz="3651" kern="1200">
          <a:solidFill>
            <a:schemeClr val="bg1"/>
          </a:solidFill>
          <a:latin typeface="Trebuchet MS" pitchFamily="34" charset="0"/>
          <a:ea typeface="+mj-ea"/>
          <a:cs typeface="+mj-cs"/>
        </a:defRPr>
      </a:lvl1pPr>
    </p:titleStyle>
    <p:bodyStyle>
      <a:lvl1pPr marL="316108" indent="-316108" algn="l" defTabSz="1820689" rtl="0" eaLnBrk="1" latinLnBrk="0" hangingPunct="1">
        <a:spcBef>
          <a:spcPct val="20000"/>
        </a:spcBef>
        <a:buFont typeface="Arial" pitchFamily="34" charset="0"/>
        <a:buChar char="•"/>
        <a:tabLst/>
        <a:defRPr sz="1992" kern="1200">
          <a:solidFill>
            <a:schemeClr val="tx1"/>
          </a:solidFill>
          <a:latin typeface="+mn-lt"/>
          <a:ea typeface="+mn-ea"/>
          <a:cs typeface="+mn-cs"/>
        </a:defRPr>
      </a:lvl1pPr>
      <a:lvl2pPr marL="316108" indent="-316108" algn="l" defTabSz="1820689" rtl="0" eaLnBrk="1" latinLnBrk="0" hangingPunct="1">
        <a:spcBef>
          <a:spcPct val="20000"/>
        </a:spcBef>
        <a:buFont typeface="Arial" pitchFamily="34" charset="0"/>
        <a:buChar char="–"/>
        <a:tabLst/>
        <a:defRPr sz="1660" kern="1200">
          <a:solidFill>
            <a:schemeClr val="tx1"/>
          </a:solidFill>
          <a:latin typeface="+mn-lt"/>
          <a:ea typeface="+mn-ea"/>
          <a:cs typeface="+mn-cs"/>
        </a:defRPr>
      </a:lvl2pPr>
      <a:lvl3pPr marL="316108" indent="-316108" algn="l" defTabSz="1820689" rtl="0" eaLnBrk="1" latinLnBrk="0" hangingPunct="1">
        <a:spcBef>
          <a:spcPct val="20000"/>
        </a:spcBef>
        <a:buFont typeface="Arial" pitchFamily="34" charset="0"/>
        <a:buChar char="•"/>
        <a:tabLst/>
        <a:defRPr sz="1328" kern="1200">
          <a:solidFill>
            <a:schemeClr val="tx1"/>
          </a:solidFill>
          <a:latin typeface="+mn-lt"/>
          <a:ea typeface="+mn-ea"/>
          <a:cs typeface="+mn-cs"/>
        </a:defRPr>
      </a:lvl3pPr>
      <a:lvl4pPr marL="316108" indent="-316108" algn="l" defTabSz="1820689" rtl="0" eaLnBrk="1" latinLnBrk="0" hangingPunct="1">
        <a:spcBef>
          <a:spcPct val="20000"/>
        </a:spcBef>
        <a:buFont typeface="Arial" pitchFamily="34" charset="0"/>
        <a:buChar char="–"/>
        <a:tabLst/>
        <a:defRPr sz="996" kern="1200">
          <a:solidFill>
            <a:schemeClr val="tx1"/>
          </a:solidFill>
          <a:latin typeface="+mn-lt"/>
          <a:ea typeface="+mn-ea"/>
          <a:cs typeface="+mn-cs"/>
        </a:defRPr>
      </a:lvl4pPr>
      <a:lvl5pPr marL="316108" indent="-316108" algn="l" defTabSz="1820689" rtl="0" eaLnBrk="1" latinLnBrk="0" hangingPunct="1">
        <a:spcBef>
          <a:spcPct val="20000"/>
        </a:spcBef>
        <a:buFont typeface="Arial" pitchFamily="34" charset="0"/>
        <a:buChar char="»"/>
        <a:tabLst/>
        <a:defRPr sz="996" kern="1200">
          <a:solidFill>
            <a:schemeClr val="tx1"/>
          </a:solidFill>
          <a:latin typeface="+mn-lt"/>
          <a:ea typeface="+mn-ea"/>
          <a:cs typeface="+mn-cs"/>
        </a:defRPr>
      </a:lvl5pPr>
      <a:lvl6pPr marL="5006898"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6pPr>
      <a:lvl7pPr marL="591724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7pPr>
      <a:lvl8pPr marL="6827587"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8pPr>
      <a:lvl9pPr marL="773793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9pPr>
    </p:bodyStyle>
    <p:otherStyle>
      <a:defPPr>
        <a:defRPr lang="en-US"/>
      </a:defPPr>
      <a:lvl1pPr marL="0" algn="l" defTabSz="1820689" rtl="0" eaLnBrk="1" latinLnBrk="0" hangingPunct="1">
        <a:defRPr sz="3568" kern="1200">
          <a:solidFill>
            <a:schemeClr val="tx1"/>
          </a:solidFill>
          <a:latin typeface="+mn-lt"/>
          <a:ea typeface="+mn-ea"/>
          <a:cs typeface="+mn-cs"/>
        </a:defRPr>
      </a:lvl1pPr>
      <a:lvl2pPr marL="910346" algn="l" defTabSz="1820689" rtl="0" eaLnBrk="1" latinLnBrk="0" hangingPunct="1">
        <a:defRPr sz="3568" kern="1200">
          <a:solidFill>
            <a:schemeClr val="tx1"/>
          </a:solidFill>
          <a:latin typeface="+mn-lt"/>
          <a:ea typeface="+mn-ea"/>
          <a:cs typeface="+mn-cs"/>
        </a:defRPr>
      </a:lvl2pPr>
      <a:lvl3pPr marL="1820689" algn="l" defTabSz="1820689" rtl="0" eaLnBrk="1" latinLnBrk="0" hangingPunct="1">
        <a:defRPr sz="3568" kern="1200">
          <a:solidFill>
            <a:schemeClr val="tx1"/>
          </a:solidFill>
          <a:latin typeface="+mn-lt"/>
          <a:ea typeface="+mn-ea"/>
          <a:cs typeface="+mn-cs"/>
        </a:defRPr>
      </a:lvl3pPr>
      <a:lvl4pPr marL="2731036" algn="l" defTabSz="1820689" rtl="0" eaLnBrk="1" latinLnBrk="0" hangingPunct="1">
        <a:defRPr sz="3568" kern="1200">
          <a:solidFill>
            <a:schemeClr val="tx1"/>
          </a:solidFill>
          <a:latin typeface="+mn-lt"/>
          <a:ea typeface="+mn-ea"/>
          <a:cs typeface="+mn-cs"/>
        </a:defRPr>
      </a:lvl4pPr>
      <a:lvl5pPr marL="3641380" algn="l" defTabSz="1820689" rtl="0" eaLnBrk="1" latinLnBrk="0" hangingPunct="1">
        <a:defRPr sz="3568" kern="1200">
          <a:solidFill>
            <a:schemeClr val="tx1"/>
          </a:solidFill>
          <a:latin typeface="+mn-lt"/>
          <a:ea typeface="+mn-ea"/>
          <a:cs typeface="+mn-cs"/>
        </a:defRPr>
      </a:lvl5pPr>
      <a:lvl6pPr marL="4551725" algn="l" defTabSz="1820689" rtl="0" eaLnBrk="1" latinLnBrk="0" hangingPunct="1">
        <a:defRPr sz="3568" kern="1200">
          <a:solidFill>
            <a:schemeClr val="tx1"/>
          </a:solidFill>
          <a:latin typeface="+mn-lt"/>
          <a:ea typeface="+mn-ea"/>
          <a:cs typeface="+mn-cs"/>
        </a:defRPr>
      </a:lvl6pPr>
      <a:lvl7pPr marL="5462070" algn="l" defTabSz="1820689" rtl="0" eaLnBrk="1" latinLnBrk="0" hangingPunct="1">
        <a:defRPr sz="3568" kern="1200">
          <a:solidFill>
            <a:schemeClr val="tx1"/>
          </a:solidFill>
          <a:latin typeface="+mn-lt"/>
          <a:ea typeface="+mn-ea"/>
          <a:cs typeface="+mn-cs"/>
        </a:defRPr>
      </a:lvl7pPr>
      <a:lvl8pPr marL="6372415" algn="l" defTabSz="1820689" rtl="0" eaLnBrk="1" latinLnBrk="0" hangingPunct="1">
        <a:defRPr sz="3568" kern="1200">
          <a:solidFill>
            <a:schemeClr val="tx1"/>
          </a:solidFill>
          <a:latin typeface="+mn-lt"/>
          <a:ea typeface="+mn-ea"/>
          <a:cs typeface="+mn-cs"/>
        </a:defRPr>
      </a:lvl8pPr>
      <a:lvl9pPr marL="7282761" algn="l" defTabSz="1820689" rtl="0" eaLnBrk="1" latinLnBrk="0" hangingPunct="1">
        <a:defRPr sz="35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18" descr="Chart&#10;&#10;Description automatically generated">
            <a:extLst>
              <a:ext uri="{FF2B5EF4-FFF2-40B4-BE49-F238E27FC236}">
                <a16:creationId xmlns:a16="http://schemas.microsoft.com/office/drawing/2014/main" id="{00EE43D7-4BC8-4943-ACA8-4C01FD2660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8" y="-8275"/>
            <a:ext cx="29260800" cy="16509820"/>
          </a:xfrm>
          <a:prstGeom prst="rect">
            <a:avLst/>
          </a:prstGeom>
        </p:spPr>
      </p:pic>
      <p:sp>
        <p:nvSpPr>
          <p:cNvPr id="2" name="Text Placeholder 1"/>
          <p:cNvSpPr>
            <a:spLocks noGrp="1"/>
          </p:cNvSpPr>
          <p:nvPr>
            <p:ph type="body" sz="quarter" idx="12"/>
          </p:nvPr>
        </p:nvSpPr>
        <p:spPr>
          <a:xfrm>
            <a:off x="3484880" y="-8275"/>
            <a:ext cx="22473920" cy="1200329"/>
          </a:xfrm>
        </p:spPr>
        <p:txBody>
          <a:bodyPr/>
          <a:lstStyle/>
          <a:p>
            <a:r>
              <a:rPr lang="en-US" sz="7200" dirty="0"/>
              <a:t>What's in a name?</a:t>
            </a:r>
          </a:p>
        </p:txBody>
      </p:sp>
      <p:sp>
        <p:nvSpPr>
          <p:cNvPr id="3" name="Text Placeholder 2"/>
          <p:cNvSpPr>
            <a:spLocks noGrp="1"/>
          </p:cNvSpPr>
          <p:nvPr>
            <p:ph type="body" sz="quarter" idx="11"/>
          </p:nvPr>
        </p:nvSpPr>
        <p:spPr>
          <a:xfrm>
            <a:off x="3393440" y="1038067"/>
            <a:ext cx="22473920" cy="523220"/>
          </a:xfrm>
        </p:spPr>
        <p:txBody>
          <a:bodyPr wrap="square" lIns="91440" tIns="45720" rIns="91440" bIns="45720" anchor="t">
            <a:spAutoFit/>
          </a:bodyPr>
          <a:lstStyle/>
          <a:p>
            <a:r>
              <a:rPr lang="en-US" sz="2800" dirty="0">
                <a:cs typeface="Arial"/>
              </a:rPr>
              <a:t>Dr Rachel Moloney</a:t>
            </a:r>
            <a:r>
              <a:rPr lang="en-US" sz="2800" baseline="30000" dirty="0">
                <a:cs typeface="Arial"/>
              </a:rPr>
              <a:t>1</a:t>
            </a:r>
            <a:r>
              <a:rPr lang="en-US" sz="2800" dirty="0">
                <a:cs typeface="Arial"/>
              </a:rPr>
              <a:t>, Dr </a:t>
            </a:r>
            <a:r>
              <a:rPr lang="en-US" sz="2800" dirty="0">
                <a:ea typeface="+mj-lt"/>
                <a:cs typeface="+mj-lt"/>
              </a:rPr>
              <a:t>York-Mui Liu</a:t>
            </a:r>
            <a:r>
              <a:rPr lang="en-US" sz="2800" baseline="30000" dirty="0">
                <a:ea typeface="+mj-lt"/>
                <a:cs typeface="+mj-lt"/>
              </a:rPr>
              <a:t>2</a:t>
            </a:r>
            <a:r>
              <a:rPr lang="en-US" sz="2800" dirty="0">
                <a:cs typeface="Arial"/>
              </a:rPr>
              <a:t>, Dr Anoop Patel</a:t>
            </a:r>
            <a:r>
              <a:rPr lang="en-US" sz="2800" baseline="30000" dirty="0">
                <a:cs typeface="Arial"/>
              </a:rPr>
              <a:t>3</a:t>
            </a:r>
          </a:p>
        </p:txBody>
      </p:sp>
      <p:sp>
        <p:nvSpPr>
          <p:cNvPr id="4" name="Text Placeholder 3"/>
          <p:cNvSpPr>
            <a:spLocks noGrp="1"/>
          </p:cNvSpPr>
          <p:nvPr>
            <p:ph type="body" sz="quarter" idx="10"/>
          </p:nvPr>
        </p:nvSpPr>
        <p:spPr>
          <a:xfrm>
            <a:off x="3657180" y="1712480"/>
            <a:ext cx="22473920" cy="461665"/>
          </a:xfrm>
        </p:spPr>
        <p:txBody>
          <a:bodyPr wrap="square" lIns="91440" tIns="45720" rIns="91440" bIns="45720" anchor="t">
            <a:spAutoFit/>
          </a:bodyPr>
          <a:lstStyle/>
          <a:p>
            <a:r>
              <a:rPr lang="en-US" sz="2400" dirty="0">
                <a:cs typeface="Arial"/>
              </a:rPr>
              <a:t>The Luton and Dunstable University Hospital</a:t>
            </a:r>
          </a:p>
        </p:txBody>
      </p:sp>
      <p:sp>
        <p:nvSpPr>
          <p:cNvPr id="5" name="Text Placeholder 4"/>
          <p:cNvSpPr>
            <a:spLocks noGrp="1"/>
          </p:cNvSpPr>
          <p:nvPr>
            <p:ph type="body" sz="quarter" idx="15"/>
          </p:nvPr>
        </p:nvSpPr>
        <p:spPr>
          <a:xfrm>
            <a:off x="248461" y="2899799"/>
            <a:ext cx="6957879" cy="707886"/>
          </a:xfrm>
        </p:spPr>
        <p:txBody>
          <a:bodyPr/>
          <a:lstStyle/>
          <a:p>
            <a:r>
              <a:rPr lang="en-US" sz="4000" dirty="0"/>
              <a:t>Introduction</a:t>
            </a:r>
          </a:p>
        </p:txBody>
      </p:sp>
      <p:sp>
        <p:nvSpPr>
          <p:cNvPr id="6" name="Text Placeholder 5"/>
          <p:cNvSpPr>
            <a:spLocks noGrp="1"/>
          </p:cNvSpPr>
          <p:nvPr>
            <p:ph type="body" sz="quarter" idx="16"/>
          </p:nvPr>
        </p:nvSpPr>
        <p:spPr>
          <a:xfrm>
            <a:off x="19043" y="3495326"/>
            <a:ext cx="7656224" cy="6961906"/>
          </a:xfrm>
        </p:spPr>
        <p:txBody>
          <a:bodyPr wrap="square" lIns="365760" tIns="365760" rIns="365760" bIns="365760" anchor="t">
            <a:spAutoFit/>
          </a:bodyPr>
          <a:lstStyle/>
          <a:p>
            <a:pPr marL="342900" indent="-342900">
              <a:buFont typeface="Arial" panose="020B0604020202020204" pitchFamily="34" charset="0"/>
              <a:buChar char="•"/>
            </a:pPr>
            <a:r>
              <a:rPr lang="en-GB" sz="2200" dirty="0">
                <a:solidFill>
                  <a:srgbClr val="002060"/>
                </a:solidFill>
                <a:latin typeface="Arial" panose="020B0604020202020204" pitchFamily="34" charset="0"/>
                <a:cs typeface="Arial" panose="020B0604020202020204" pitchFamily="34" charset="0"/>
              </a:rPr>
              <a:t>The need to don personal protective equipment (PPE) in the workplace during the COVID pandemic has had a profound impact on effective communication.</a:t>
            </a:r>
            <a:r>
              <a:rPr lang="en-GB" sz="2200" baseline="30000" dirty="0">
                <a:solidFill>
                  <a:srgbClr val="002060"/>
                </a:solidFill>
                <a:latin typeface="Arial" panose="020B0604020202020204" pitchFamily="34" charset="0"/>
                <a:cs typeface="Arial" panose="020B0604020202020204" pitchFamily="34" charset="0"/>
              </a:rPr>
              <a:t>1 </a:t>
            </a:r>
          </a:p>
          <a:p>
            <a:pPr marL="342900" indent="-342900">
              <a:buFont typeface="Arial" panose="020B0604020202020204" pitchFamily="34" charset="0"/>
              <a:buChar char="•"/>
            </a:pPr>
            <a:endParaRPr lang="en-US" sz="1000"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dirty="0">
                <a:solidFill>
                  <a:srgbClr val="002060"/>
                </a:solidFill>
                <a:latin typeface="Arial" panose="020B0604020202020204" pitchFamily="34" charset="0"/>
                <a:cs typeface="Arial" panose="020B0604020202020204" pitchFamily="34" charset="0"/>
              </a:rPr>
              <a:t>The World Health Organisation (WHO) Surgical Safety Checklist (SSC) was introduced to the NHS in January 2009 and has been associated with improving communication within the theatre environment, translating into a tangible reduction in surgical complications.</a:t>
            </a:r>
            <a:r>
              <a:rPr lang="en-GB" sz="2200" baseline="30000" dirty="0">
                <a:solidFill>
                  <a:srgbClr val="002060"/>
                </a:solidFill>
                <a:latin typeface="Arial" panose="020B0604020202020204" pitchFamily="34" charset="0"/>
                <a:cs typeface="Arial" panose="020B0604020202020204" pitchFamily="34" charset="0"/>
              </a:rPr>
              <a:t>2  </a:t>
            </a:r>
          </a:p>
          <a:p>
            <a:pPr marL="342900" indent="-342900">
              <a:buFont typeface="Arial" panose="020B0604020202020204" pitchFamily="34" charset="0"/>
              <a:buChar char="•"/>
            </a:pPr>
            <a:endParaRPr lang="en-GB" sz="1000"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dirty="0">
                <a:solidFill>
                  <a:srgbClr val="002060"/>
                </a:solidFill>
                <a:latin typeface="Arial" panose="020B0604020202020204" pitchFamily="34" charset="0"/>
                <a:ea typeface="+mn-lt"/>
                <a:cs typeface="Arial" panose="020B0604020202020204" pitchFamily="34" charset="0"/>
              </a:rPr>
              <a:t>The social media initiative #theatrecapchallenge  </a:t>
            </a:r>
            <a:r>
              <a:rPr lang="en-GB" sz="2200" dirty="0">
                <a:solidFill>
                  <a:srgbClr val="002060"/>
                </a:solidFill>
                <a:latin typeface="Arial" panose="020B0604020202020204" pitchFamily="34" charset="0"/>
                <a:cs typeface="Arial" panose="020B0604020202020204" pitchFamily="34" charset="0"/>
              </a:rPr>
              <a:t>aimed to offset the verbal communication  difficulties whilst wearing PPE by having names clearly visible on scrub hats. </a:t>
            </a:r>
            <a:r>
              <a:rPr lang="en-GB" sz="2200" dirty="0"/>
              <a:t> </a:t>
            </a:r>
          </a:p>
          <a:p>
            <a:endParaRPr lang="en-GB" sz="2300" spc="10" dirty="0">
              <a:latin typeface="Arial" panose="020B0604020202020204" pitchFamily="34" charset="0"/>
              <a:cs typeface="Arial" panose="020B0604020202020204" pitchFamily="34" charset="0"/>
            </a:endParaRPr>
          </a:p>
          <a:p>
            <a:endParaRPr lang="en-GB" sz="2300" spc="10" dirty="0">
              <a:latin typeface="Arial" panose="020B0604020202020204" pitchFamily="34" charset="0"/>
              <a:cs typeface="Arial" panose="020B0604020202020204" pitchFamily="34" charset="0"/>
            </a:endParaRPr>
          </a:p>
        </p:txBody>
      </p:sp>
      <p:sp>
        <p:nvSpPr>
          <p:cNvPr id="7" name="Text Placeholder 6"/>
          <p:cNvSpPr>
            <a:spLocks noGrp="1"/>
          </p:cNvSpPr>
          <p:nvPr>
            <p:ph type="body" sz="quarter" idx="17"/>
          </p:nvPr>
        </p:nvSpPr>
        <p:spPr>
          <a:xfrm>
            <a:off x="233863" y="10097988"/>
            <a:ext cx="6959002" cy="707886"/>
          </a:xfrm>
        </p:spPr>
        <p:txBody>
          <a:bodyPr/>
          <a:lstStyle/>
          <a:p>
            <a:r>
              <a:rPr lang="en-US" sz="4000" dirty="0"/>
              <a:t>Objectives</a:t>
            </a:r>
          </a:p>
        </p:txBody>
      </p:sp>
      <p:sp>
        <p:nvSpPr>
          <p:cNvPr id="8" name="Text Placeholder 7"/>
          <p:cNvSpPr>
            <a:spLocks noGrp="1"/>
          </p:cNvSpPr>
          <p:nvPr>
            <p:ph type="body" sz="quarter" idx="23"/>
          </p:nvPr>
        </p:nvSpPr>
        <p:spPr>
          <a:xfrm>
            <a:off x="127000" y="10707363"/>
            <a:ext cx="7488104" cy="4924425"/>
          </a:xfrm>
        </p:spPr>
        <p:txBody>
          <a:bodyPr wrap="square" lIns="365760" tIns="365760" rIns="365760" bIns="365760" anchor="t">
            <a:spAutoFit/>
          </a:bodyPr>
          <a:lstStyle/>
          <a:p>
            <a:pPr marL="342900" indent="-342900">
              <a:buFont typeface="Arial"/>
              <a:buChar char="•"/>
            </a:pPr>
            <a:r>
              <a:rPr lang="en-US" sz="2200" dirty="0">
                <a:solidFill>
                  <a:srgbClr val="002060"/>
                </a:solidFill>
                <a:latin typeface="Arial" panose="020B0604020202020204" pitchFamily="34" charset="0"/>
                <a:cs typeface="Arial" panose="020B0604020202020204" pitchFamily="34" charset="0"/>
              </a:rPr>
              <a:t>Our aim was to evaluate professional and personal attitudes towards wearing names visibly on foreheads</a:t>
            </a:r>
          </a:p>
          <a:p>
            <a:pPr marL="342900" indent="-342900">
              <a:buFont typeface="Arial"/>
              <a:buChar char="•"/>
            </a:pPr>
            <a:endParaRPr lang="en-US" sz="1000" dirty="0">
              <a:solidFill>
                <a:srgbClr val="002060"/>
              </a:solidFill>
              <a:latin typeface="Arial" panose="020B0604020202020204" pitchFamily="34" charset="0"/>
              <a:cs typeface="Arial" panose="020B0604020202020204" pitchFamily="34" charset="0"/>
            </a:endParaRPr>
          </a:p>
          <a:p>
            <a:pPr marL="342900" indent="-342900">
              <a:buFont typeface="Arial"/>
              <a:buChar char="•"/>
            </a:pPr>
            <a:r>
              <a:rPr lang="en-US" sz="2200" dirty="0">
                <a:solidFill>
                  <a:srgbClr val="002060"/>
                </a:solidFill>
                <a:latin typeface="Arial" panose="020B0604020202020204" pitchFamily="34" charset="0"/>
                <a:cs typeface="Arial" panose="020B0604020202020204" pitchFamily="34" charset="0"/>
              </a:rPr>
              <a:t>If visible names would improve communication whilst in PPE.</a:t>
            </a:r>
          </a:p>
          <a:p>
            <a:pPr marL="342900" indent="-342900">
              <a:buFont typeface="Arial"/>
              <a:buChar char="•"/>
            </a:pPr>
            <a:endParaRPr lang="en-US" sz="1000" dirty="0">
              <a:solidFill>
                <a:srgbClr val="002060"/>
              </a:solidFill>
              <a:latin typeface="Arial" panose="020B0604020202020204" pitchFamily="34" charset="0"/>
              <a:cs typeface="Arial" panose="020B0604020202020204" pitchFamily="34" charset="0"/>
            </a:endParaRPr>
          </a:p>
          <a:p>
            <a:pPr marL="342900" indent="-342900">
              <a:buFont typeface="Arial"/>
              <a:buChar char="•"/>
            </a:pPr>
            <a:r>
              <a:rPr lang="en-US" sz="2200" dirty="0">
                <a:solidFill>
                  <a:srgbClr val="002060"/>
                </a:solidFill>
                <a:latin typeface="Arial" panose="020B0604020202020204" pitchFamily="34" charset="0"/>
                <a:cs typeface="Arial" panose="020B0604020202020204" pitchFamily="34" charset="0"/>
              </a:rPr>
              <a:t>To assess if the initiative was feasible within our workplace.</a:t>
            </a:r>
          </a:p>
          <a:p>
            <a:pPr marL="342900" indent="-342900">
              <a:buFontTx/>
              <a:buChar char="-"/>
            </a:pPr>
            <a:endParaRPr lang="en-US" sz="2300" spc="10" dirty="0">
              <a:latin typeface="Arial" panose="020B0604020202020204" pitchFamily="34" charset="0"/>
              <a:cs typeface="Arial" panose="020B0604020202020204" pitchFamily="34" charset="0"/>
            </a:endParaRPr>
          </a:p>
          <a:p>
            <a:endParaRPr lang="en-US" sz="2300" spc="10" dirty="0">
              <a:latin typeface="Arial" panose="020B0604020202020204" pitchFamily="34" charset="0"/>
              <a:cs typeface="Arial" panose="020B0604020202020204" pitchFamily="34" charset="0"/>
            </a:endParaRPr>
          </a:p>
          <a:p>
            <a:pPr marL="342900" indent="-342900">
              <a:buFontTx/>
              <a:buChar char="-"/>
            </a:pPr>
            <a:endParaRPr lang="en-US" sz="2300" spc="10" dirty="0">
              <a:latin typeface="Arial" panose="020B0604020202020204" pitchFamily="34" charset="0"/>
              <a:cs typeface="Arial" panose="020B0604020202020204" pitchFamily="34" charset="0"/>
            </a:endParaRPr>
          </a:p>
        </p:txBody>
      </p:sp>
      <p:sp>
        <p:nvSpPr>
          <p:cNvPr id="9" name="Text Placeholder 8"/>
          <p:cNvSpPr>
            <a:spLocks noGrp="1"/>
          </p:cNvSpPr>
          <p:nvPr>
            <p:ph type="body" sz="quarter" idx="18"/>
          </p:nvPr>
        </p:nvSpPr>
        <p:spPr>
          <a:xfrm>
            <a:off x="7437355" y="2836883"/>
            <a:ext cx="6995514" cy="707886"/>
          </a:xfrm>
        </p:spPr>
        <p:txBody>
          <a:bodyPr/>
          <a:lstStyle/>
          <a:p>
            <a:r>
              <a:rPr lang="en-US" sz="4000" dirty="0"/>
              <a:t>Methods</a:t>
            </a:r>
          </a:p>
        </p:txBody>
      </p:sp>
      <p:sp>
        <p:nvSpPr>
          <p:cNvPr id="10" name="Text Placeholder 9"/>
          <p:cNvSpPr>
            <a:spLocks noGrp="1"/>
          </p:cNvSpPr>
          <p:nvPr>
            <p:ph type="body" sz="quarter" idx="24"/>
          </p:nvPr>
        </p:nvSpPr>
        <p:spPr>
          <a:xfrm>
            <a:off x="7287517" y="3714056"/>
            <a:ext cx="7322896" cy="4585871"/>
          </a:xfrm>
        </p:spPr>
        <p:txBody>
          <a:bodyPr wrap="square" lIns="365760" tIns="365760" rIns="365760" bIns="365760" anchor="t">
            <a:spAutoFit/>
          </a:bodyPr>
          <a:lstStyle/>
          <a:p>
            <a:pPr marL="342900" indent="-342900">
              <a:buFont typeface="Arial" charset="0"/>
              <a:buChar char="•"/>
            </a:pPr>
            <a:r>
              <a:rPr lang="en-GB" sz="2200" dirty="0">
                <a:solidFill>
                  <a:srgbClr val="002060"/>
                </a:solidFill>
                <a:latin typeface="Arial" panose="020B0604020202020204" pitchFamily="34" charset="0"/>
                <a:cs typeface="Arial" panose="020B0604020202020204" pitchFamily="34" charset="0"/>
              </a:rPr>
              <a:t>Following approval from our local audit department, qualitative and quantitative data was collected from a survey using a mixture of closed ranking and multiple-choice questions. </a:t>
            </a:r>
          </a:p>
          <a:p>
            <a:pPr marL="342900" indent="-342900">
              <a:buFont typeface="Arial" charset="0"/>
              <a:buChar char="•"/>
            </a:pPr>
            <a:endParaRPr lang="en-US" sz="1000" dirty="0">
              <a:solidFill>
                <a:srgbClr val="002060"/>
              </a:solidFill>
              <a:latin typeface="Arial" panose="020B0604020202020204" pitchFamily="34" charset="0"/>
              <a:cs typeface="Arial" panose="020B0604020202020204" pitchFamily="34" charset="0"/>
            </a:endParaRPr>
          </a:p>
          <a:p>
            <a:pPr marL="342900" indent="-342900">
              <a:buFont typeface="Arial" charset="0"/>
              <a:buChar char="•"/>
            </a:pPr>
            <a:r>
              <a:rPr lang="en-GB" sz="2200" dirty="0">
                <a:solidFill>
                  <a:srgbClr val="002060"/>
                </a:solidFill>
                <a:latin typeface="Arial" panose="020B0604020202020204" pitchFamily="34" charset="0"/>
                <a:cs typeface="Arial" panose="020B0604020202020204" pitchFamily="34" charset="0"/>
              </a:rPr>
              <a:t>The questions assessed how effectively staff could recall the names and roles of individuals after a WHO team brief, and if it was adequate for identifying individuals.  </a:t>
            </a:r>
          </a:p>
          <a:p>
            <a:endParaRPr lang="en-GB" sz="2300" spc="10" dirty="0">
              <a:latin typeface="Arial" panose="020B0604020202020204" pitchFamily="34" charset="0"/>
              <a:cs typeface="Arial" panose="020B0604020202020204" pitchFamily="34" charset="0"/>
            </a:endParaRPr>
          </a:p>
          <a:p>
            <a:endParaRPr lang="en-US" sz="2300" spc="10" dirty="0">
              <a:latin typeface="Arial" panose="020B0604020202020204" pitchFamily="34" charset="0"/>
              <a:cs typeface="Arial" panose="020B0604020202020204" pitchFamily="34" charset="0"/>
            </a:endParaRPr>
          </a:p>
        </p:txBody>
      </p:sp>
      <p:sp>
        <p:nvSpPr>
          <p:cNvPr id="11" name="Text Placeholder 10"/>
          <p:cNvSpPr>
            <a:spLocks noGrp="1"/>
          </p:cNvSpPr>
          <p:nvPr>
            <p:ph type="body" sz="quarter" idx="19"/>
          </p:nvPr>
        </p:nvSpPr>
        <p:spPr>
          <a:xfrm>
            <a:off x="14761560" y="2912963"/>
            <a:ext cx="6959003" cy="707886"/>
          </a:xfrm>
        </p:spPr>
        <p:txBody>
          <a:bodyPr/>
          <a:lstStyle/>
          <a:p>
            <a:r>
              <a:rPr lang="en-US" sz="4000" dirty="0"/>
              <a:t>Results</a:t>
            </a:r>
          </a:p>
        </p:txBody>
      </p:sp>
      <p:sp>
        <p:nvSpPr>
          <p:cNvPr id="12" name="Text Placeholder 11"/>
          <p:cNvSpPr>
            <a:spLocks noGrp="1"/>
          </p:cNvSpPr>
          <p:nvPr>
            <p:ph type="body" sz="quarter" idx="25"/>
          </p:nvPr>
        </p:nvSpPr>
        <p:spPr>
          <a:xfrm>
            <a:off x="14503171" y="4484048"/>
            <a:ext cx="7417407" cy="7562070"/>
          </a:xfrm>
        </p:spPr>
        <p:txBody>
          <a:bodyPr wrap="square" lIns="365760" tIns="365760" rIns="365760" bIns="365760" anchor="t">
            <a:spAutoFit/>
          </a:bodyPr>
          <a:lstStyle/>
          <a:p>
            <a:endParaRPr lang="en-GB" sz="2300" spc="10" dirty="0">
              <a:solidFill>
                <a:srgbClr val="002060"/>
              </a:solidFill>
              <a:latin typeface="Arial" panose="020B0604020202020204" pitchFamily="34" charset="0"/>
              <a:cs typeface="Arial" panose="020B0604020202020204" pitchFamily="34" charset="0"/>
            </a:endParaRPr>
          </a:p>
          <a:p>
            <a:pPr marL="342900" indent="-342900">
              <a:buChar char="•"/>
            </a:pPr>
            <a:endParaRPr lang="en-GB" sz="2300" spc="10" dirty="0">
              <a:solidFill>
                <a:srgbClr val="002060"/>
              </a:solidFill>
              <a:latin typeface="Arial" panose="020B0604020202020204" pitchFamily="34" charset="0"/>
              <a:cs typeface="Arial" panose="020B0604020202020204" pitchFamily="34" charset="0"/>
            </a:endParaRPr>
          </a:p>
          <a:p>
            <a:pPr marL="342900" indent="-342900">
              <a:buChar char="•"/>
            </a:pPr>
            <a:endParaRPr lang="en-GB" sz="2300" spc="10" dirty="0">
              <a:solidFill>
                <a:srgbClr val="002060"/>
              </a:solidFill>
              <a:latin typeface="Arial" panose="020B0604020202020204" pitchFamily="34" charset="0"/>
              <a:cs typeface="Arial" panose="020B0604020202020204" pitchFamily="34" charset="0"/>
            </a:endParaRPr>
          </a:p>
          <a:p>
            <a:pPr marL="342900" indent="-342900">
              <a:buChar char="•"/>
            </a:pPr>
            <a:endParaRPr lang="en-GB" sz="2300" spc="10" dirty="0">
              <a:solidFill>
                <a:srgbClr val="002060"/>
              </a:solidFill>
              <a:latin typeface="Arial" panose="020B0604020202020204" pitchFamily="34" charset="0"/>
              <a:cs typeface="Arial" panose="020B0604020202020204" pitchFamily="34" charset="0"/>
            </a:endParaRPr>
          </a:p>
          <a:p>
            <a:pPr marL="342900" indent="-342900">
              <a:buChar char="•"/>
            </a:pPr>
            <a:endParaRPr lang="en-US" sz="2300" spc="10" dirty="0">
              <a:solidFill>
                <a:srgbClr val="002060"/>
              </a:solidFill>
              <a:latin typeface="Arial" panose="020B0604020202020204" pitchFamily="34" charset="0"/>
              <a:cs typeface="Arial" panose="020B0604020202020204" pitchFamily="34" charset="0"/>
            </a:endParaRPr>
          </a:p>
          <a:p>
            <a:pPr marL="342900" indent="-342900">
              <a:buChar char="•"/>
            </a:pPr>
            <a:endParaRPr lang="en-GB" sz="2300" spc="10" dirty="0">
              <a:solidFill>
                <a:srgbClr val="002060"/>
              </a:solidFill>
              <a:latin typeface="Arial" panose="020B0604020202020204" pitchFamily="34" charset="0"/>
              <a:cs typeface="Arial" panose="020B0604020202020204" pitchFamily="34" charset="0"/>
            </a:endParaRPr>
          </a:p>
          <a:p>
            <a:pPr marL="342900" indent="-342900">
              <a:buChar char="•"/>
            </a:pPr>
            <a:endParaRPr lang="en-GB" sz="2300" spc="10" dirty="0">
              <a:solidFill>
                <a:srgbClr val="002060"/>
              </a:solidFill>
              <a:latin typeface="Arial" panose="020B0604020202020204" pitchFamily="34" charset="0"/>
              <a:cs typeface="Arial" panose="020B0604020202020204" pitchFamily="34" charset="0"/>
            </a:endParaRPr>
          </a:p>
          <a:p>
            <a:pPr marL="342900" indent="-342900">
              <a:buChar char="•"/>
            </a:pPr>
            <a:endParaRPr lang="en-GB" sz="2300" spc="10" dirty="0">
              <a:solidFill>
                <a:srgbClr val="002060"/>
              </a:solidFill>
              <a:latin typeface="Arial" panose="020B0604020202020204" pitchFamily="34" charset="0"/>
              <a:cs typeface="Arial" panose="020B0604020202020204" pitchFamily="34" charset="0"/>
            </a:endParaRPr>
          </a:p>
          <a:p>
            <a:pPr marL="342900" indent="-342900">
              <a:buChar char="•"/>
            </a:pPr>
            <a:r>
              <a:rPr lang="en-GB" sz="2200" dirty="0">
                <a:solidFill>
                  <a:srgbClr val="002060"/>
                </a:solidFill>
                <a:latin typeface="Arial" panose="020B0604020202020204" pitchFamily="34" charset="0"/>
                <a:cs typeface="Arial" panose="020B0604020202020204" pitchFamily="34" charset="0"/>
              </a:rPr>
              <a:t>All but one respondent agreed knowing the name of team members would enhance communication.</a:t>
            </a:r>
          </a:p>
          <a:p>
            <a:pPr marL="342900" indent="-342900">
              <a:buChar char="•"/>
            </a:pPr>
            <a:endParaRPr lang="en-US" sz="1000" dirty="0">
              <a:solidFill>
                <a:srgbClr val="002060"/>
              </a:solidFill>
              <a:latin typeface="Arial" panose="020B0604020202020204" pitchFamily="34" charset="0"/>
              <a:cs typeface="Arial" panose="020B0604020202020204" pitchFamily="34" charset="0"/>
            </a:endParaRPr>
          </a:p>
          <a:p>
            <a:pPr marL="342900" indent="-342900">
              <a:buChar char="•"/>
            </a:pPr>
            <a:r>
              <a:rPr lang="en-GB" sz="2200" dirty="0">
                <a:solidFill>
                  <a:srgbClr val="002060"/>
                </a:solidFill>
                <a:latin typeface="Arial" panose="020B0604020202020204" pitchFamily="34" charset="0"/>
                <a:cs typeface="Arial" panose="020B0604020202020204" pitchFamily="34" charset="0"/>
              </a:rPr>
              <a:t>In an emergency situation, 92% agreed visible names of individuals would be beneficial.  </a:t>
            </a:r>
          </a:p>
          <a:p>
            <a:pPr marL="342900" indent="-342900">
              <a:buChar char="•"/>
            </a:pPr>
            <a:endParaRPr lang="en-US" sz="1000" dirty="0">
              <a:solidFill>
                <a:srgbClr val="002060"/>
              </a:solidFill>
              <a:latin typeface="Arial" panose="020B0604020202020204" pitchFamily="34" charset="0"/>
              <a:cs typeface="Arial" panose="020B0604020202020204" pitchFamily="34" charset="0"/>
            </a:endParaRPr>
          </a:p>
          <a:p>
            <a:pPr marL="342900" indent="-342900">
              <a:buChar char="•"/>
            </a:pPr>
            <a:r>
              <a:rPr lang="en-US" sz="2200" dirty="0">
                <a:solidFill>
                  <a:srgbClr val="002060"/>
                </a:solidFill>
                <a:latin typeface="Arial" panose="020B0604020202020204" pitchFamily="34" charset="0"/>
                <a:cs typeface="Arial" panose="020B0604020202020204" pitchFamily="34" charset="0"/>
              </a:rPr>
              <a:t>D</a:t>
            </a:r>
            <a:r>
              <a:rPr lang="en-GB" sz="2200" dirty="0">
                <a:solidFill>
                  <a:srgbClr val="002060"/>
                </a:solidFill>
                <a:latin typeface="Arial" panose="020B0604020202020204" pitchFamily="34" charset="0"/>
                <a:cs typeface="Arial" panose="020B0604020202020204" pitchFamily="34" charset="0"/>
              </a:rPr>
              <a:t>espite 100% of the surgeons and anaesthetists being keen to partake, only 30% of the scrub team felt it would be worthwhile.</a:t>
            </a:r>
            <a:endParaRPr lang="en-US" sz="2200" dirty="0">
              <a:solidFill>
                <a:srgbClr val="002060"/>
              </a:solidFill>
              <a:latin typeface="Arial" panose="020B0604020202020204" pitchFamily="34" charset="0"/>
              <a:cs typeface="Arial" panose="020B0604020202020204" pitchFamily="34" charset="0"/>
            </a:endParaRPr>
          </a:p>
          <a:p>
            <a:endParaRPr lang="en-US" sz="2300" spc="10" dirty="0">
              <a:latin typeface="Arial" panose="020B0604020202020204" pitchFamily="34" charset="0"/>
              <a:cs typeface="Arial" panose="020B0604020202020204" pitchFamily="34" charset="0"/>
            </a:endParaRPr>
          </a:p>
        </p:txBody>
      </p:sp>
      <p:sp>
        <p:nvSpPr>
          <p:cNvPr id="13" name="Text Placeholder 12"/>
          <p:cNvSpPr>
            <a:spLocks noGrp="1"/>
          </p:cNvSpPr>
          <p:nvPr>
            <p:ph type="body" sz="quarter" idx="20"/>
          </p:nvPr>
        </p:nvSpPr>
        <p:spPr>
          <a:xfrm>
            <a:off x="22007592" y="2899799"/>
            <a:ext cx="6958839" cy="707886"/>
          </a:xfrm>
        </p:spPr>
        <p:txBody>
          <a:bodyPr wrap="square" lIns="91440" tIns="45720" rIns="91440" bIns="45720" anchor="t">
            <a:spAutoFit/>
          </a:bodyPr>
          <a:lstStyle/>
          <a:p>
            <a:r>
              <a:rPr lang="en-US" sz="4000"/>
              <a:t>Discussion</a:t>
            </a:r>
          </a:p>
        </p:txBody>
      </p:sp>
      <p:sp>
        <p:nvSpPr>
          <p:cNvPr id="14" name="Text Placeholder 13"/>
          <p:cNvSpPr>
            <a:spLocks noGrp="1"/>
          </p:cNvSpPr>
          <p:nvPr>
            <p:ph type="body" sz="quarter" idx="26"/>
          </p:nvPr>
        </p:nvSpPr>
        <p:spPr>
          <a:xfrm>
            <a:off x="21977692" y="3615820"/>
            <a:ext cx="7264066" cy="4628960"/>
          </a:xfrm>
        </p:spPr>
        <p:txBody>
          <a:bodyPr wrap="square" lIns="365760" tIns="365760" rIns="365760" bIns="365760" anchor="t">
            <a:spAutoFit/>
          </a:bodyPr>
          <a:lstStyle/>
          <a:p>
            <a:pPr marL="342900" indent="-342900">
              <a:buChar char="•"/>
            </a:pPr>
            <a:r>
              <a:rPr lang="en-GB" sz="2200" dirty="0">
                <a:solidFill>
                  <a:srgbClr val="002060"/>
                </a:solidFill>
                <a:latin typeface="Arial" panose="020B0604020202020204" pitchFamily="34" charset="0"/>
                <a:cs typeface="Arial" panose="020B0604020202020204" pitchFamily="34" charset="0"/>
              </a:rPr>
              <a:t>There is a significant disparity between the permanent theatre staff and those rotating through the emergency theatre environment.</a:t>
            </a:r>
          </a:p>
          <a:p>
            <a:endParaRPr lang="en-US" sz="1000" dirty="0">
              <a:solidFill>
                <a:srgbClr val="002060"/>
              </a:solidFill>
              <a:latin typeface="Arial" panose="020B0604020202020204" pitchFamily="34" charset="0"/>
              <a:cs typeface="Arial" panose="020B0604020202020204" pitchFamily="34" charset="0"/>
            </a:endParaRPr>
          </a:p>
          <a:p>
            <a:pPr marL="342900" indent="-342900">
              <a:buChar char="•"/>
            </a:pPr>
            <a:r>
              <a:rPr lang="en-GB" sz="2200" dirty="0">
                <a:solidFill>
                  <a:srgbClr val="002060"/>
                </a:solidFill>
                <a:latin typeface="Arial" panose="020B0604020202020204" pitchFamily="34" charset="0"/>
                <a:cs typeface="Arial" panose="020B0604020202020204" pitchFamily="34" charset="0"/>
              </a:rPr>
              <a:t>The lower rate of engagement from the scrub team suggested an already established rapport, and the ability to infer the roles of others by positioning.</a:t>
            </a:r>
          </a:p>
          <a:p>
            <a:endParaRPr lang="en-US" sz="1000" dirty="0">
              <a:solidFill>
                <a:srgbClr val="002060"/>
              </a:solidFill>
              <a:latin typeface="Arial" panose="020B0604020202020204" pitchFamily="34" charset="0"/>
              <a:cs typeface="Arial" panose="020B0604020202020204" pitchFamily="34" charset="0"/>
            </a:endParaRPr>
          </a:p>
          <a:p>
            <a:pPr marL="342900" indent="-342900">
              <a:buChar char="•"/>
            </a:pPr>
            <a:r>
              <a:rPr lang="en-GB" sz="2200" dirty="0">
                <a:solidFill>
                  <a:srgbClr val="002060"/>
                </a:solidFill>
                <a:latin typeface="Arial" panose="020B0604020202020204" pitchFamily="34" charset="0"/>
                <a:cs typeface="Arial" panose="020B0604020202020204" pitchFamily="34" charset="0"/>
              </a:rPr>
              <a:t>This initiative would be of most benefit to the rotational staff, such as trainee surgeons and anaesthetists and surgeons. </a:t>
            </a:r>
            <a:endParaRPr lang="en-GB" sz="2300" spc="10" dirty="0">
              <a:latin typeface="Arial" panose="020B0604020202020204" pitchFamily="34" charset="0"/>
              <a:cs typeface="Arial" panose="020B0604020202020204" pitchFamily="34" charset="0"/>
            </a:endParaRPr>
          </a:p>
        </p:txBody>
      </p:sp>
      <p:sp>
        <p:nvSpPr>
          <p:cNvPr id="20" name="TextBox 19"/>
          <p:cNvSpPr txBox="1"/>
          <p:nvPr/>
        </p:nvSpPr>
        <p:spPr>
          <a:xfrm>
            <a:off x="518160" y="2042160"/>
            <a:ext cx="184731" cy="848374"/>
          </a:xfrm>
          <a:prstGeom prst="rect">
            <a:avLst/>
          </a:prstGeom>
          <a:noFill/>
        </p:spPr>
        <p:txBody>
          <a:bodyPr wrap="none" rtlCol="0">
            <a:spAutoFit/>
          </a:bodyPr>
          <a:lstStyle/>
          <a:p>
            <a:endParaRPr lang="en-US" dirty="0"/>
          </a:p>
        </p:txBody>
      </p:sp>
      <p:sp>
        <p:nvSpPr>
          <p:cNvPr id="21" name="TextBox 20"/>
          <p:cNvSpPr txBox="1"/>
          <p:nvPr/>
        </p:nvSpPr>
        <p:spPr>
          <a:xfrm>
            <a:off x="792480" y="579120"/>
            <a:ext cx="184731" cy="848374"/>
          </a:xfrm>
          <a:prstGeom prst="rect">
            <a:avLst/>
          </a:prstGeom>
          <a:noFill/>
        </p:spPr>
        <p:txBody>
          <a:bodyPr wrap="none" rtlCol="0">
            <a:spAutoFit/>
          </a:bodyPr>
          <a:lstStyle/>
          <a:p>
            <a:endParaRPr lang="en-US" dirty="0"/>
          </a:p>
        </p:txBody>
      </p:sp>
      <p:pic>
        <p:nvPicPr>
          <p:cNvPr id="1030" name="Picture 6" descr="page2image57700736">
            <a:extLst>
              <a:ext uri="{FF2B5EF4-FFF2-40B4-BE49-F238E27FC236}">
                <a16:creationId xmlns:a16="http://schemas.microsoft.com/office/drawing/2014/main" id="{9A554C5B-A20B-0346-AC78-054BB3D920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60325"/>
            <a:ext cx="3175000" cy="152400"/>
          </a:xfrm>
          <a:prstGeom prst="rect">
            <a:avLst/>
          </a:prstGeom>
          <a:noFill/>
          <a:extLst>
            <a:ext uri="{909E8E84-426E-40DD-AFC4-6F175D3DCCD1}">
              <a14:hiddenFill xmlns:a14="http://schemas.microsoft.com/office/drawing/2010/main">
                <a:solidFill>
                  <a:srgbClr val="FFFFFF"/>
                </a:solidFill>
              </a14:hiddenFill>
            </a:ext>
          </a:extLst>
        </p:spPr>
      </p:pic>
      <p:sp>
        <p:nvSpPr>
          <p:cNvPr id="34" name="Text Placeholder 33">
            <a:extLst>
              <a:ext uri="{FF2B5EF4-FFF2-40B4-BE49-F238E27FC236}">
                <a16:creationId xmlns:a16="http://schemas.microsoft.com/office/drawing/2014/main" id="{E2ACE8D7-8FC5-DC48-9655-17FFB76DD195}"/>
              </a:ext>
            </a:extLst>
          </p:cNvPr>
          <p:cNvSpPr>
            <a:spLocks noGrp="1"/>
          </p:cNvSpPr>
          <p:nvPr>
            <p:ph type="body" sz="quarter" idx="21"/>
          </p:nvPr>
        </p:nvSpPr>
        <p:spPr>
          <a:xfrm>
            <a:off x="22180578" y="13827832"/>
            <a:ext cx="6693842" cy="1969770"/>
          </a:xfrm>
        </p:spPr>
        <p:txBody>
          <a:bodyPr/>
          <a:lstStyle/>
          <a:p>
            <a:r>
              <a:rPr lang="en-US" sz="2000" dirty="0"/>
              <a:t>References</a:t>
            </a:r>
          </a:p>
          <a:p>
            <a:endParaRPr lang="en-US" sz="1500" baseline="30000" dirty="0"/>
          </a:p>
          <a:p>
            <a:pPr lvl="0" algn="just" defTabSz="914400" eaLnBrk="0" fontAlgn="base" hangingPunct="0">
              <a:spcBef>
                <a:spcPct val="0"/>
              </a:spcBef>
              <a:spcAft>
                <a:spcPct val="0"/>
              </a:spcAft>
            </a:pPr>
            <a:r>
              <a:rPr lang="en-US" altLang="en-US" sz="1500" b="0" baseline="30000" dirty="0">
                <a:solidFill>
                  <a:srgbClr val="002060"/>
                </a:solidFill>
                <a:latin typeface="ArialMT"/>
              </a:rPr>
              <a:t>1.</a:t>
            </a:r>
            <a:r>
              <a:rPr lang="en-US" altLang="en-US" sz="1500" b="0" dirty="0">
                <a:solidFill>
                  <a:srgbClr val="002060"/>
                </a:solidFill>
                <a:latin typeface="ArialMT"/>
              </a:rPr>
              <a:t>Hampton T, Crunkhorn R, Lowe N, et al. The negative impact of wearing personal protective</a:t>
            </a:r>
            <a:r>
              <a:rPr lang="en-US" altLang="en-US" sz="1500" b="0" dirty="0">
                <a:solidFill>
                  <a:srgbClr val="002060"/>
                </a:solidFill>
                <a:latin typeface="Arial" panose="020B0604020202020204" pitchFamily="34" charset="0"/>
              </a:rPr>
              <a:t> </a:t>
            </a:r>
            <a:r>
              <a:rPr lang="en-US" altLang="en-US" sz="1500" b="0" dirty="0">
                <a:solidFill>
                  <a:srgbClr val="002060"/>
                </a:solidFill>
                <a:latin typeface="ArialMT"/>
              </a:rPr>
              <a:t>equipment on communication during coronavirus disease 2019. 2020;134(7):577-581. doi:10.1017/S0022215120001437. </a:t>
            </a:r>
            <a:endParaRPr lang="en-US" altLang="en-US" sz="1500" b="0" dirty="0">
              <a:solidFill>
                <a:srgbClr val="002060"/>
              </a:solidFill>
            </a:endParaRPr>
          </a:p>
          <a:p>
            <a:pPr lvl="0" algn="just" defTabSz="914400" eaLnBrk="0" fontAlgn="base" hangingPunct="0">
              <a:spcBef>
                <a:spcPct val="0"/>
              </a:spcBef>
              <a:spcAft>
                <a:spcPct val="0"/>
              </a:spcAft>
            </a:pPr>
            <a:r>
              <a:rPr lang="en-US" altLang="en-US" sz="1500" b="0" baseline="30000" dirty="0">
                <a:solidFill>
                  <a:srgbClr val="002060"/>
                </a:solidFill>
                <a:latin typeface="ArialMT"/>
              </a:rPr>
              <a:t>2</a:t>
            </a:r>
            <a:r>
              <a:rPr lang="en-US" altLang="en-US" sz="1500" b="0" dirty="0">
                <a:solidFill>
                  <a:srgbClr val="002060"/>
                </a:solidFill>
                <a:latin typeface="ArialMT"/>
              </a:rPr>
              <a:t> Decade of improved outcomes for patients thanks to Surgical Safety Checklist 21January 2021. https://www.england.nhs.uk/2019/01/surgical-safety-checklist/</a:t>
            </a:r>
            <a:endParaRPr lang="en-US" dirty="0"/>
          </a:p>
        </p:txBody>
      </p:sp>
      <p:sp>
        <p:nvSpPr>
          <p:cNvPr id="16" name="Text Placeholder 10">
            <a:extLst>
              <a:ext uri="{FF2B5EF4-FFF2-40B4-BE49-F238E27FC236}">
                <a16:creationId xmlns:a16="http://schemas.microsoft.com/office/drawing/2014/main" id="{20E528B0-50E9-4795-B6A8-9458AAFCB12F}"/>
              </a:ext>
            </a:extLst>
          </p:cNvPr>
          <p:cNvSpPr txBox="1">
            <a:spLocks/>
          </p:cNvSpPr>
          <p:nvPr/>
        </p:nvSpPr>
        <p:spPr>
          <a:xfrm>
            <a:off x="7371841" y="7795233"/>
            <a:ext cx="6959003" cy="707886"/>
          </a:xfrm>
          <a:prstGeom prst="rect">
            <a:avLst/>
          </a:prstGeom>
        </p:spPr>
        <p:txBody>
          <a:bodyPr wrap="square">
            <a:spAutoFit/>
          </a:bodyPr>
          <a:lstStyle>
            <a:lvl1pPr marL="0" indent="0" algn="ctr" defTabSz="1820689" rtl="0" eaLnBrk="1" latinLnBrk="0" hangingPunct="1">
              <a:spcBef>
                <a:spcPct val="20000"/>
              </a:spcBef>
              <a:buFont typeface="Arial" pitchFamily="34" charset="0"/>
              <a:buNone/>
              <a:tabLst/>
              <a:defRPr lang="en-US" sz="1920" b="1" kern="1200" dirty="0">
                <a:solidFill>
                  <a:schemeClr val="accent1">
                    <a:lumMod val="50000"/>
                  </a:schemeClr>
                </a:solidFill>
                <a:latin typeface="+mj-lt"/>
                <a:ea typeface="+mn-ea"/>
                <a:cs typeface="+mn-cs"/>
              </a:defRPr>
            </a:lvl1pPr>
            <a:lvl2pPr marL="316108" indent="-316108" algn="l" defTabSz="1820689" rtl="0" eaLnBrk="1" latinLnBrk="0" hangingPunct="1">
              <a:spcBef>
                <a:spcPct val="20000"/>
              </a:spcBef>
              <a:buFont typeface="Arial" pitchFamily="34" charset="0"/>
              <a:buChar char="–"/>
              <a:tabLst/>
              <a:defRPr lang="en-US" sz="3413" kern="1200" smtClean="0">
                <a:solidFill>
                  <a:schemeClr val="tx1"/>
                </a:solidFill>
                <a:latin typeface="+mn-lt"/>
                <a:ea typeface="+mn-ea"/>
                <a:cs typeface="+mn-cs"/>
              </a:defRPr>
            </a:lvl2pPr>
            <a:lvl3pPr marL="316108" indent="-316108" algn="l" defTabSz="1820689" rtl="0" eaLnBrk="1" latinLnBrk="0" hangingPunct="1">
              <a:spcBef>
                <a:spcPct val="20000"/>
              </a:spcBef>
              <a:buFont typeface="Arial" pitchFamily="34" charset="0"/>
              <a:buChar char="•"/>
              <a:tabLst/>
              <a:defRPr lang="en-US" sz="2133" kern="1200" smtClean="0">
                <a:solidFill>
                  <a:schemeClr val="tx1"/>
                </a:solidFill>
                <a:latin typeface="+mn-lt"/>
                <a:ea typeface="+mn-ea"/>
                <a:cs typeface="+mn-cs"/>
              </a:defRPr>
            </a:lvl3pPr>
            <a:lvl4pPr marL="316108" indent="-316108" algn="l" defTabSz="1820689" rtl="0" eaLnBrk="1" latinLnBrk="0" hangingPunct="1">
              <a:spcBef>
                <a:spcPct val="20000"/>
              </a:spcBef>
              <a:buFont typeface="Arial" pitchFamily="34" charset="0"/>
              <a:buChar char="–"/>
              <a:tabLst/>
              <a:defRPr lang="en-US" sz="1707" kern="1200" smtClean="0">
                <a:solidFill>
                  <a:schemeClr val="tx1"/>
                </a:solidFill>
                <a:latin typeface="+mn-lt"/>
                <a:ea typeface="+mn-ea"/>
                <a:cs typeface="+mn-cs"/>
              </a:defRPr>
            </a:lvl4pPr>
            <a:lvl5pPr marL="316108" indent="-316108" algn="l" defTabSz="1820689" rtl="0" eaLnBrk="1" latinLnBrk="0" hangingPunct="1">
              <a:spcBef>
                <a:spcPct val="20000"/>
              </a:spcBef>
              <a:buFont typeface="Arial" pitchFamily="34" charset="0"/>
              <a:buChar char="»"/>
              <a:tabLst/>
              <a:defRPr lang="en-US" sz="1707" kern="1200">
                <a:solidFill>
                  <a:schemeClr val="tx1"/>
                </a:solidFill>
                <a:latin typeface="+mn-lt"/>
                <a:ea typeface="+mn-ea"/>
                <a:cs typeface="+mn-cs"/>
              </a:defRPr>
            </a:lvl5pPr>
            <a:lvl6pPr marL="5006898"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6pPr>
            <a:lvl7pPr marL="591724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7pPr>
            <a:lvl8pPr marL="6827587"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8pPr>
            <a:lvl9pPr marL="773793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9pPr>
          </a:lstStyle>
          <a:p>
            <a:r>
              <a:rPr lang="en-GB" sz="4000" dirty="0"/>
              <a:t>Results</a:t>
            </a:r>
          </a:p>
        </p:txBody>
      </p:sp>
      <p:sp>
        <p:nvSpPr>
          <p:cNvPr id="18" name="Text Placeholder 11">
            <a:extLst>
              <a:ext uri="{FF2B5EF4-FFF2-40B4-BE49-F238E27FC236}">
                <a16:creationId xmlns:a16="http://schemas.microsoft.com/office/drawing/2014/main" id="{494AC82A-80EA-4DD6-959A-53CE4472FBA8}"/>
              </a:ext>
            </a:extLst>
          </p:cNvPr>
          <p:cNvSpPr txBox="1">
            <a:spLocks/>
          </p:cNvSpPr>
          <p:nvPr/>
        </p:nvSpPr>
        <p:spPr>
          <a:xfrm>
            <a:off x="7329349" y="8345234"/>
            <a:ext cx="7239233" cy="5010602"/>
          </a:xfrm>
          <a:prstGeom prst="rect">
            <a:avLst/>
          </a:prstGeom>
        </p:spPr>
        <p:txBody>
          <a:bodyPr wrap="square" lIns="365760" tIns="365760" rIns="365760" bIns="365760" anchor="t">
            <a:spAutoFit/>
          </a:bodyPr>
          <a:lstStyle>
            <a:lvl1pPr marL="0" indent="0" algn="l" defTabSz="1820689" rtl="0" eaLnBrk="1" latinLnBrk="0" hangingPunct="1">
              <a:spcBef>
                <a:spcPct val="20000"/>
              </a:spcBef>
              <a:buFont typeface="Arial" pitchFamily="34" charset="0"/>
              <a:buNone/>
              <a:tabLst/>
              <a:defRPr lang="en-US" sz="1920" kern="1200" dirty="0">
                <a:solidFill>
                  <a:schemeClr val="tx1"/>
                </a:solidFill>
                <a:latin typeface="+mn-lt"/>
                <a:ea typeface="+mn-ea"/>
                <a:cs typeface="+mn-cs"/>
              </a:defRPr>
            </a:lvl1pPr>
            <a:lvl2pPr marL="492776" indent="-247234" algn="l" defTabSz="1820689" rtl="0" eaLnBrk="1" latinLnBrk="0" hangingPunct="1">
              <a:spcBef>
                <a:spcPct val="20000"/>
              </a:spcBef>
              <a:buFont typeface="Arial" pitchFamily="34" charset="0"/>
              <a:buChar char="–"/>
              <a:tabLst/>
              <a:defRPr lang="en-US" sz="1493" kern="1200" dirty="0">
                <a:solidFill>
                  <a:schemeClr val="tx1"/>
                </a:solidFill>
                <a:latin typeface="+mn-lt"/>
                <a:ea typeface="+mn-ea"/>
                <a:cs typeface="+mn-cs"/>
              </a:defRPr>
            </a:lvl2pPr>
            <a:lvl3pPr marL="492776" indent="-247234" algn="l" defTabSz="1820689" rtl="0" eaLnBrk="1" latinLnBrk="0" hangingPunct="1">
              <a:spcBef>
                <a:spcPct val="20000"/>
              </a:spcBef>
              <a:buFont typeface="Arial" pitchFamily="34" charset="0"/>
              <a:buChar char="•"/>
              <a:tabLst/>
              <a:defRPr lang="en-US" sz="1173" kern="1200" dirty="0">
                <a:solidFill>
                  <a:schemeClr val="tx1"/>
                </a:solidFill>
                <a:latin typeface="+mn-lt"/>
                <a:ea typeface="+mn-ea"/>
                <a:cs typeface="+mn-cs"/>
              </a:defRPr>
            </a:lvl3pPr>
            <a:lvl4pPr marL="492776" indent="-247234" algn="l" defTabSz="1820689" rtl="0" eaLnBrk="1" latinLnBrk="0" hangingPunct="1">
              <a:spcBef>
                <a:spcPct val="20000"/>
              </a:spcBef>
              <a:buFont typeface="Arial" pitchFamily="34" charset="0"/>
              <a:buChar char="–"/>
              <a:tabLst/>
              <a:defRPr lang="en-US" sz="960" kern="1200" dirty="0">
                <a:solidFill>
                  <a:schemeClr val="tx1"/>
                </a:solidFill>
                <a:latin typeface="+mn-lt"/>
                <a:ea typeface="+mn-ea"/>
                <a:cs typeface="+mn-cs"/>
              </a:defRPr>
            </a:lvl4pPr>
            <a:lvl5pPr marL="492776" indent="-247234" algn="l" defTabSz="1820689" rtl="0" eaLnBrk="1" latinLnBrk="0" hangingPunct="1">
              <a:spcBef>
                <a:spcPct val="20000"/>
              </a:spcBef>
              <a:buFont typeface="Arial" pitchFamily="34" charset="0"/>
              <a:buChar char="»"/>
              <a:tabLst/>
              <a:defRPr lang="en-US" sz="960" kern="1200" dirty="0">
                <a:solidFill>
                  <a:schemeClr val="tx1"/>
                </a:solidFill>
                <a:latin typeface="+mn-lt"/>
                <a:ea typeface="+mn-ea"/>
                <a:cs typeface="+mn-cs"/>
              </a:defRPr>
            </a:lvl5pPr>
            <a:lvl6pPr marL="5006898"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6pPr>
            <a:lvl7pPr marL="591724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7pPr>
            <a:lvl8pPr marL="6827587"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8pPr>
            <a:lvl9pPr marL="773793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9pPr>
          </a:lstStyle>
          <a:p>
            <a:pPr marL="342900" indent="-342900">
              <a:buFont typeface="Arial" pitchFamily="34" charset="0"/>
              <a:buChar char="•"/>
            </a:pPr>
            <a:r>
              <a:rPr lang="en-GB" sz="2200" spc="10" dirty="0">
                <a:solidFill>
                  <a:srgbClr val="002060"/>
                </a:solidFill>
                <a:latin typeface="Arial" panose="020B0604020202020204" pitchFamily="34" charset="0"/>
                <a:cs typeface="Arial" panose="020B0604020202020204" pitchFamily="34" charset="0"/>
              </a:rPr>
              <a:t>38 staff members participated in the survey.  </a:t>
            </a:r>
          </a:p>
          <a:p>
            <a:pPr marL="342900" indent="-342900">
              <a:buFont typeface="Arial" pitchFamily="34" charset="0"/>
              <a:buChar char="•"/>
            </a:pPr>
            <a:endParaRPr lang="en-GB" sz="1000" spc="10" dirty="0">
              <a:solidFill>
                <a:srgbClr val="002060"/>
              </a:solidFill>
              <a:latin typeface="Arial" panose="020B0604020202020204" pitchFamily="34" charset="0"/>
              <a:cs typeface="Arial" panose="020B0604020202020204" pitchFamily="34" charset="0"/>
            </a:endParaRPr>
          </a:p>
          <a:p>
            <a:pPr marL="342900" indent="-342900">
              <a:buFont typeface="Arial" pitchFamily="34" charset="0"/>
              <a:buChar char="•"/>
            </a:pPr>
            <a:r>
              <a:rPr lang="en-GB" sz="2200" spc="10" dirty="0">
                <a:solidFill>
                  <a:srgbClr val="002060"/>
                </a:solidFill>
                <a:latin typeface="Arial" panose="020B0604020202020204" pitchFamily="34" charset="0"/>
                <a:cs typeface="Arial" panose="020B0604020202020204" pitchFamily="34" charset="0"/>
              </a:rPr>
              <a:t>Whilst 63% could confidently identify team members by their names, 84% could accurately identify the roles of individuals. </a:t>
            </a:r>
          </a:p>
          <a:p>
            <a:pPr marL="342900" indent="-342900">
              <a:buFont typeface="Arial" pitchFamily="34" charset="0"/>
              <a:buChar char="•"/>
            </a:pPr>
            <a:endParaRPr lang="en-GB" sz="1000" spc="10" dirty="0">
              <a:solidFill>
                <a:srgbClr val="002060"/>
              </a:solidFill>
              <a:latin typeface="Arial" panose="020B0604020202020204" pitchFamily="34" charset="0"/>
              <a:cs typeface="Arial" panose="020B0604020202020204" pitchFamily="34" charset="0"/>
            </a:endParaRPr>
          </a:p>
          <a:p>
            <a:pPr marL="342900" indent="-342900">
              <a:buFont typeface="Arial" pitchFamily="34" charset="0"/>
              <a:buChar char="•"/>
            </a:pPr>
            <a:r>
              <a:rPr lang="en-GB" sz="2200" spc="10" dirty="0">
                <a:solidFill>
                  <a:srgbClr val="002060"/>
                </a:solidFill>
                <a:latin typeface="Arial" panose="020B0604020202020204" pitchFamily="34" charset="0"/>
                <a:cs typeface="Arial" panose="020B0604020202020204" pitchFamily="34" charset="0"/>
              </a:rPr>
              <a:t>Regarding the SSC, 74% felt it was a good tool for identifying names and roles of individuals.  </a:t>
            </a:r>
            <a:endParaRPr lang="en-US" sz="2200" spc="10" dirty="0">
              <a:solidFill>
                <a:srgbClr val="002060"/>
              </a:solidFill>
              <a:latin typeface="Arial" panose="020B0604020202020204" pitchFamily="34" charset="0"/>
              <a:cs typeface="Arial" panose="020B0604020202020204" pitchFamily="34" charset="0"/>
            </a:endParaRPr>
          </a:p>
          <a:p>
            <a:pPr marL="342900" indent="-342900">
              <a:buFont typeface="Arial" pitchFamily="34" charset="0"/>
              <a:buChar char="•"/>
            </a:pPr>
            <a:endParaRPr lang="en-GB" sz="2300" spc="10" dirty="0">
              <a:solidFill>
                <a:srgbClr val="002060"/>
              </a:solidFill>
              <a:latin typeface="Arial" panose="020B0604020202020204" pitchFamily="34" charset="0"/>
              <a:cs typeface="Arial" panose="020B0604020202020204" pitchFamily="34" charset="0"/>
            </a:endParaRPr>
          </a:p>
          <a:p>
            <a:pPr marL="342900" indent="-342900">
              <a:buFont typeface="Arial" pitchFamily="34" charset="0"/>
              <a:buChar char="•"/>
            </a:pPr>
            <a:endParaRPr lang="en-GB" sz="2300" spc="10" dirty="0">
              <a:solidFill>
                <a:srgbClr val="002060"/>
              </a:solidFill>
              <a:latin typeface="Arial" panose="020B0604020202020204" pitchFamily="34" charset="0"/>
              <a:cs typeface="Arial" panose="020B0604020202020204" pitchFamily="34" charset="0"/>
            </a:endParaRPr>
          </a:p>
          <a:p>
            <a:pPr marL="342900" indent="-342900">
              <a:buFont typeface="Arial" pitchFamily="34" charset="0"/>
              <a:buChar char="•"/>
            </a:pPr>
            <a:endParaRPr lang="en-GB" sz="2300" spc="10" dirty="0">
              <a:latin typeface="Arial" panose="020B0604020202020204" pitchFamily="34" charset="0"/>
              <a:cs typeface="Arial" panose="020B0604020202020204" pitchFamily="34" charset="0"/>
            </a:endParaRPr>
          </a:p>
          <a:p>
            <a:endParaRPr lang="en-GB" sz="2300" spc="10" dirty="0">
              <a:latin typeface="Arial" panose="020B0604020202020204" pitchFamily="34" charset="0"/>
              <a:cs typeface="Arial" panose="020B0604020202020204" pitchFamily="34" charset="0"/>
            </a:endParaRPr>
          </a:p>
        </p:txBody>
      </p:sp>
      <p:sp>
        <p:nvSpPr>
          <p:cNvPr id="25" name="Text Placeholder 12">
            <a:extLst>
              <a:ext uri="{FF2B5EF4-FFF2-40B4-BE49-F238E27FC236}">
                <a16:creationId xmlns:a16="http://schemas.microsoft.com/office/drawing/2014/main" id="{01850E4A-AF58-4F6E-8EC9-5D8C9CD939CA}"/>
              </a:ext>
            </a:extLst>
          </p:cNvPr>
          <p:cNvSpPr txBox="1">
            <a:spLocks/>
          </p:cNvSpPr>
          <p:nvPr/>
        </p:nvSpPr>
        <p:spPr>
          <a:xfrm>
            <a:off x="21915581" y="8702934"/>
            <a:ext cx="6958839" cy="707886"/>
          </a:xfrm>
          <a:prstGeom prst="rect">
            <a:avLst/>
          </a:prstGeom>
        </p:spPr>
        <p:txBody>
          <a:bodyPr wrap="square" lIns="91440" tIns="45720" rIns="91440" bIns="45720" anchor="t">
            <a:spAutoFit/>
          </a:bodyPr>
          <a:lstStyle>
            <a:lvl1pPr marL="0" indent="0" algn="ctr" defTabSz="1820689" rtl="0" eaLnBrk="1" latinLnBrk="0" hangingPunct="1">
              <a:spcBef>
                <a:spcPct val="20000"/>
              </a:spcBef>
              <a:buFont typeface="Arial" pitchFamily="34" charset="0"/>
              <a:buNone/>
              <a:tabLst/>
              <a:defRPr lang="en-US" sz="1920" b="1" kern="1200" dirty="0">
                <a:solidFill>
                  <a:schemeClr val="accent1">
                    <a:lumMod val="50000"/>
                  </a:schemeClr>
                </a:solidFill>
                <a:latin typeface="+mj-lt"/>
                <a:ea typeface="+mn-ea"/>
                <a:cs typeface="+mn-cs"/>
              </a:defRPr>
            </a:lvl1pPr>
            <a:lvl2pPr marL="316108" indent="-316108" algn="l" defTabSz="1820689" rtl="0" eaLnBrk="1" latinLnBrk="0" hangingPunct="1">
              <a:spcBef>
                <a:spcPct val="20000"/>
              </a:spcBef>
              <a:buFont typeface="Arial" pitchFamily="34" charset="0"/>
              <a:buChar char="–"/>
              <a:tabLst/>
              <a:defRPr lang="en-US" sz="3413" kern="1200" smtClean="0">
                <a:solidFill>
                  <a:schemeClr val="tx1"/>
                </a:solidFill>
                <a:latin typeface="+mn-lt"/>
                <a:ea typeface="+mn-ea"/>
                <a:cs typeface="+mn-cs"/>
              </a:defRPr>
            </a:lvl2pPr>
            <a:lvl3pPr marL="316108" indent="-316108" algn="l" defTabSz="1820689" rtl="0" eaLnBrk="1" latinLnBrk="0" hangingPunct="1">
              <a:spcBef>
                <a:spcPct val="20000"/>
              </a:spcBef>
              <a:buFont typeface="Arial" pitchFamily="34" charset="0"/>
              <a:buChar char="•"/>
              <a:tabLst/>
              <a:defRPr lang="en-US" sz="2133" kern="1200" smtClean="0">
                <a:solidFill>
                  <a:schemeClr val="tx1"/>
                </a:solidFill>
                <a:latin typeface="+mn-lt"/>
                <a:ea typeface="+mn-ea"/>
                <a:cs typeface="+mn-cs"/>
              </a:defRPr>
            </a:lvl3pPr>
            <a:lvl4pPr marL="316108" indent="-316108" algn="l" defTabSz="1820689" rtl="0" eaLnBrk="1" latinLnBrk="0" hangingPunct="1">
              <a:spcBef>
                <a:spcPct val="20000"/>
              </a:spcBef>
              <a:buFont typeface="Arial" pitchFamily="34" charset="0"/>
              <a:buChar char="–"/>
              <a:tabLst/>
              <a:defRPr lang="en-US" sz="1707" kern="1200" smtClean="0">
                <a:solidFill>
                  <a:schemeClr val="tx1"/>
                </a:solidFill>
                <a:latin typeface="+mn-lt"/>
                <a:ea typeface="+mn-ea"/>
                <a:cs typeface="+mn-cs"/>
              </a:defRPr>
            </a:lvl4pPr>
            <a:lvl5pPr marL="316108" indent="-316108" algn="l" defTabSz="1820689" rtl="0" eaLnBrk="1" latinLnBrk="0" hangingPunct="1">
              <a:spcBef>
                <a:spcPct val="20000"/>
              </a:spcBef>
              <a:buFont typeface="Arial" pitchFamily="34" charset="0"/>
              <a:buChar char="»"/>
              <a:tabLst/>
              <a:defRPr lang="en-US" sz="1707" kern="1200">
                <a:solidFill>
                  <a:schemeClr val="tx1"/>
                </a:solidFill>
                <a:latin typeface="+mn-lt"/>
                <a:ea typeface="+mn-ea"/>
                <a:cs typeface="+mn-cs"/>
              </a:defRPr>
            </a:lvl5pPr>
            <a:lvl6pPr marL="5006898"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6pPr>
            <a:lvl7pPr marL="591724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7pPr>
            <a:lvl8pPr marL="6827587"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8pPr>
            <a:lvl9pPr marL="773793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9pPr>
          </a:lstStyle>
          <a:p>
            <a:r>
              <a:rPr lang="en-GB" sz="4000" dirty="0">
                <a:cs typeface="Arial"/>
              </a:rPr>
              <a:t>Conclusion</a:t>
            </a:r>
          </a:p>
        </p:txBody>
      </p:sp>
      <p:sp>
        <p:nvSpPr>
          <p:cNvPr id="30" name="Text Placeholder 13">
            <a:extLst>
              <a:ext uri="{FF2B5EF4-FFF2-40B4-BE49-F238E27FC236}">
                <a16:creationId xmlns:a16="http://schemas.microsoft.com/office/drawing/2014/main" id="{4CBF79A4-16B5-41A4-896C-2FF576A89985}"/>
              </a:ext>
            </a:extLst>
          </p:cNvPr>
          <p:cNvSpPr txBox="1">
            <a:spLocks/>
          </p:cNvSpPr>
          <p:nvPr/>
        </p:nvSpPr>
        <p:spPr>
          <a:xfrm>
            <a:off x="21915581" y="8863236"/>
            <a:ext cx="7302413" cy="4712059"/>
          </a:xfrm>
          <a:prstGeom prst="rect">
            <a:avLst/>
          </a:prstGeom>
        </p:spPr>
        <p:txBody>
          <a:bodyPr wrap="square" lIns="365760" tIns="365760" rIns="365760" bIns="365760" anchor="t">
            <a:spAutoFit/>
          </a:bodyPr>
          <a:lstStyle>
            <a:lvl1pPr marL="0" indent="0" algn="l" defTabSz="1820689" rtl="0" eaLnBrk="1" latinLnBrk="0" hangingPunct="1">
              <a:spcBef>
                <a:spcPct val="20000"/>
              </a:spcBef>
              <a:buFont typeface="Arial" pitchFamily="34" charset="0"/>
              <a:buNone/>
              <a:tabLst/>
              <a:defRPr lang="en-US" sz="1920" kern="1200" dirty="0">
                <a:solidFill>
                  <a:schemeClr val="tx1"/>
                </a:solidFill>
                <a:latin typeface="+mn-lt"/>
                <a:ea typeface="+mn-ea"/>
                <a:cs typeface="+mn-cs"/>
              </a:defRPr>
            </a:lvl1pPr>
            <a:lvl2pPr marL="492776" indent="-247234" algn="l" defTabSz="1820689" rtl="0" eaLnBrk="1" latinLnBrk="0" hangingPunct="1">
              <a:spcBef>
                <a:spcPct val="20000"/>
              </a:spcBef>
              <a:buFont typeface="Arial" pitchFamily="34" charset="0"/>
              <a:buChar char="–"/>
              <a:tabLst/>
              <a:defRPr lang="en-US" sz="1493" kern="1200" dirty="0">
                <a:solidFill>
                  <a:schemeClr val="tx1"/>
                </a:solidFill>
                <a:latin typeface="+mn-lt"/>
                <a:ea typeface="+mn-ea"/>
                <a:cs typeface="+mn-cs"/>
              </a:defRPr>
            </a:lvl2pPr>
            <a:lvl3pPr marL="492776" indent="-247234" algn="l" defTabSz="1820689" rtl="0" eaLnBrk="1" latinLnBrk="0" hangingPunct="1">
              <a:spcBef>
                <a:spcPct val="20000"/>
              </a:spcBef>
              <a:buFont typeface="Arial" pitchFamily="34" charset="0"/>
              <a:buChar char="•"/>
              <a:tabLst/>
              <a:defRPr lang="en-US" sz="1173" kern="1200" dirty="0">
                <a:solidFill>
                  <a:schemeClr val="tx1"/>
                </a:solidFill>
                <a:latin typeface="+mn-lt"/>
                <a:ea typeface="+mn-ea"/>
                <a:cs typeface="+mn-cs"/>
              </a:defRPr>
            </a:lvl3pPr>
            <a:lvl4pPr marL="492776" indent="-247234" algn="l" defTabSz="1820689" rtl="0" eaLnBrk="1" latinLnBrk="0" hangingPunct="1">
              <a:spcBef>
                <a:spcPct val="20000"/>
              </a:spcBef>
              <a:buFont typeface="Arial" pitchFamily="34" charset="0"/>
              <a:buChar char="–"/>
              <a:tabLst/>
              <a:defRPr lang="en-US" sz="960" kern="1200" dirty="0">
                <a:solidFill>
                  <a:schemeClr val="tx1"/>
                </a:solidFill>
                <a:latin typeface="+mn-lt"/>
                <a:ea typeface="+mn-ea"/>
                <a:cs typeface="+mn-cs"/>
              </a:defRPr>
            </a:lvl4pPr>
            <a:lvl5pPr marL="492776" indent="-247234" algn="l" defTabSz="1820689" rtl="0" eaLnBrk="1" latinLnBrk="0" hangingPunct="1">
              <a:spcBef>
                <a:spcPct val="20000"/>
              </a:spcBef>
              <a:buFont typeface="Arial" pitchFamily="34" charset="0"/>
              <a:buChar char="»"/>
              <a:tabLst/>
              <a:defRPr lang="en-US" sz="960" kern="1200" dirty="0">
                <a:solidFill>
                  <a:schemeClr val="tx1"/>
                </a:solidFill>
                <a:latin typeface="+mn-lt"/>
                <a:ea typeface="+mn-ea"/>
                <a:cs typeface="+mn-cs"/>
              </a:defRPr>
            </a:lvl5pPr>
            <a:lvl6pPr marL="5006898"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6pPr>
            <a:lvl7pPr marL="591724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7pPr>
            <a:lvl8pPr marL="6827587"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8pPr>
            <a:lvl9pPr marL="773793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9pPr>
          </a:lstStyle>
          <a:p>
            <a:pPr marL="342900" indent="-342900">
              <a:buFont typeface="Arial" pitchFamily="34" charset="0"/>
              <a:buChar char="•"/>
            </a:pPr>
            <a:endParaRPr lang="en-GB" sz="2300" spc="10" dirty="0">
              <a:latin typeface="Arial" panose="020B0604020202020204" pitchFamily="34" charset="0"/>
              <a:cs typeface="Arial" panose="020B0604020202020204" pitchFamily="34" charset="0"/>
            </a:endParaRPr>
          </a:p>
          <a:p>
            <a:pPr marL="342900" indent="-342900">
              <a:buFont typeface="Arial" pitchFamily="34" charset="0"/>
              <a:buChar char="•"/>
            </a:pPr>
            <a:r>
              <a:rPr lang="en-GB" sz="2200" dirty="0">
                <a:solidFill>
                  <a:srgbClr val="002060"/>
                </a:solidFill>
                <a:latin typeface="Arial" panose="020B0604020202020204" pitchFamily="34" charset="0"/>
                <a:cs typeface="Arial" panose="020B0604020202020204" pitchFamily="34" charset="0"/>
              </a:rPr>
              <a:t>Although there was enthusiasm for the project both locally and on social media, there were multiple barriers that ultimately prevented implementation.</a:t>
            </a:r>
          </a:p>
          <a:p>
            <a:pPr marL="342900" indent="-342900">
              <a:buFont typeface="Arial" pitchFamily="34" charset="0"/>
              <a:buChar char="•"/>
            </a:pPr>
            <a:endParaRPr lang="en-GB" sz="1000" dirty="0">
              <a:solidFill>
                <a:srgbClr val="002060"/>
              </a:solidFill>
              <a:latin typeface="Arial" panose="020B0604020202020204" pitchFamily="34" charset="0"/>
              <a:cs typeface="Arial" panose="020B0604020202020204" pitchFamily="34" charset="0"/>
            </a:endParaRPr>
          </a:p>
          <a:p>
            <a:pPr marL="342900" indent="-342900">
              <a:buFont typeface="Arial" pitchFamily="34" charset="0"/>
              <a:buChar char="•"/>
            </a:pPr>
            <a:r>
              <a:rPr lang="en-GB" sz="2200" dirty="0">
                <a:solidFill>
                  <a:srgbClr val="002060"/>
                </a:solidFill>
                <a:latin typeface="Arial" panose="020B0604020202020204" pitchFamily="34" charset="0"/>
                <a:cs typeface="Arial" panose="020B0604020202020204" pitchFamily="34" charset="0"/>
              </a:rPr>
              <a:t>Barriers included practicalities, environmental factors, time and financial delay from the outset</a:t>
            </a:r>
          </a:p>
          <a:p>
            <a:pPr marL="342900" indent="-342900">
              <a:buFont typeface="Arial" pitchFamily="34" charset="0"/>
              <a:buChar char="•"/>
            </a:pPr>
            <a:endParaRPr lang="en-GB" sz="1000" dirty="0">
              <a:solidFill>
                <a:srgbClr val="002060"/>
              </a:solidFill>
              <a:latin typeface="Arial" panose="020B0604020202020204" pitchFamily="34" charset="0"/>
              <a:cs typeface="Arial" panose="020B0604020202020204" pitchFamily="34" charset="0"/>
            </a:endParaRPr>
          </a:p>
          <a:p>
            <a:pPr marL="342900" indent="-342900">
              <a:buFont typeface="Arial" pitchFamily="34" charset="0"/>
              <a:buChar char="•"/>
            </a:pPr>
            <a:r>
              <a:rPr lang="en-GB" sz="2200" dirty="0">
                <a:solidFill>
                  <a:srgbClr val="002060"/>
                </a:solidFill>
                <a:latin typeface="Arial" panose="020B0604020202020204" pitchFamily="34" charset="0"/>
                <a:cs typeface="Arial" panose="020B0604020202020204" pitchFamily="34" charset="0"/>
              </a:rPr>
              <a:t>Improved communication during the team safety brief, and clearly writing out names would achieve the same the result.</a:t>
            </a:r>
          </a:p>
        </p:txBody>
      </p:sp>
      <p:pic>
        <p:nvPicPr>
          <p:cNvPr id="26" name="Picture 25" descr="Chart, pie chart&#10;&#10;Description automatically generated">
            <a:extLst>
              <a:ext uri="{FF2B5EF4-FFF2-40B4-BE49-F238E27FC236}">
                <a16:creationId xmlns:a16="http://schemas.microsoft.com/office/drawing/2014/main" id="{D8EDC0C5-71E6-594C-89B5-E653BA7BE2D4}"/>
              </a:ext>
            </a:extLst>
          </p:cNvPr>
          <p:cNvPicPr>
            <a:picLocks noChangeAspect="1"/>
          </p:cNvPicPr>
          <p:nvPr/>
        </p:nvPicPr>
        <p:blipFill rotWithShape="1">
          <a:blip r:embed="rId4"/>
          <a:srcRect l="3243" r="2629"/>
          <a:stretch/>
        </p:blipFill>
        <p:spPr>
          <a:xfrm>
            <a:off x="14894140" y="3960540"/>
            <a:ext cx="6693842" cy="3952546"/>
          </a:xfrm>
          <a:prstGeom prst="rect">
            <a:avLst/>
          </a:prstGeom>
        </p:spPr>
      </p:pic>
      <p:pic>
        <p:nvPicPr>
          <p:cNvPr id="27" name="Picture 26" descr="Chart, pie chart&#10;&#10;Description automatically generated">
            <a:extLst>
              <a:ext uri="{FF2B5EF4-FFF2-40B4-BE49-F238E27FC236}">
                <a16:creationId xmlns:a16="http://schemas.microsoft.com/office/drawing/2014/main" id="{7C4C9D6F-A004-794B-9670-5DC70C3BF899}"/>
              </a:ext>
            </a:extLst>
          </p:cNvPr>
          <p:cNvPicPr>
            <a:picLocks noChangeAspect="1"/>
          </p:cNvPicPr>
          <p:nvPr/>
        </p:nvPicPr>
        <p:blipFill rotWithShape="1">
          <a:blip r:embed="rId5"/>
          <a:srcRect l="3783" r="1504"/>
          <a:stretch/>
        </p:blipFill>
        <p:spPr>
          <a:xfrm>
            <a:off x="14935031" y="11604727"/>
            <a:ext cx="6693842" cy="3834694"/>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8171" y="118575"/>
            <a:ext cx="4543952" cy="2107258"/>
          </a:xfrm>
          <a:prstGeom prst="rect">
            <a:avLst/>
          </a:prstGeom>
        </p:spPr>
      </p:pic>
      <p:pic>
        <p:nvPicPr>
          <p:cNvPr id="31" name="Picture 30" descr="Chart, pie chart&#10;&#10;Description automatically generated">
            <a:extLst>
              <a:ext uri="{FF2B5EF4-FFF2-40B4-BE49-F238E27FC236}">
                <a16:creationId xmlns:a16="http://schemas.microsoft.com/office/drawing/2014/main" id="{1F35074C-98DA-E24A-9F8E-6996643BCA19}"/>
              </a:ext>
            </a:extLst>
          </p:cNvPr>
          <p:cNvPicPr>
            <a:picLocks noChangeAspect="1"/>
          </p:cNvPicPr>
          <p:nvPr/>
        </p:nvPicPr>
        <p:blipFill rotWithShape="1">
          <a:blip r:embed="rId7"/>
          <a:srcRect l="3907" t="5004" r="13866" b="6665"/>
          <a:stretch/>
        </p:blipFill>
        <p:spPr>
          <a:xfrm>
            <a:off x="8588471" y="11587311"/>
            <a:ext cx="4482401" cy="3833822"/>
          </a:xfrm>
          <a:prstGeom prst="rect">
            <a:avLst/>
          </a:prstGeom>
        </p:spPr>
      </p:pic>
      <p:sp>
        <p:nvSpPr>
          <p:cNvPr id="28" name="Text Placeholder 3">
            <a:extLst>
              <a:ext uri="{FF2B5EF4-FFF2-40B4-BE49-F238E27FC236}">
                <a16:creationId xmlns:a16="http://schemas.microsoft.com/office/drawing/2014/main" id="{CFF0B632-4F28-3740-B41D-2EF468A07463}"/>
              </a:ext>
            </a:extLst>
          </p:cNvPr>
          <p:cNvSpPr txBox="1">
            <a:spLocks/>
          </p:cNvSpPr>
          <p:nvPr/>
        </p:nvSpPr>
        <p:spPr>
          <a:xfrm>
            <a:off x="3713364" y="1409368"/>
            <a:ext cx="22473920" cy="338554"/>
          </a:xfrm>
          <a:prstGeom prst="rect">
            <a:avLst/>
          </a:prstGeom>
        </p:spPr>
        <p:txBody>
          <a:bodyPr wrap="square" lIns="91440" tIns="45720" rIns="91440" bIns="45720" anchor="t">
            <a:spAutoFit/>
          </a:bodyPr>
          <a:lstStyle>
            <a:lvl1pPr marL="0" indent="0" algn="ctr" defTabSz="1820689" rtl="0" eaLnBrk="1" latinLnBrk="0" hangingPunct="1">
              <a:spcBef>
                <a:spcPct val="20000"/>
              </a:spcBef>
              <a:buFont typeface="Arial" pitchFamily="34" charset="0"/>
              <a:buNone/>
              <a:tabLst/>
              <a:defRPr sz="2987" b="1" i="0" kern="1200">
                <a:solidFill>
                  <a:schemeClr val="bg1"/>
                </a:solidFill>
                <a:latin typeface="+mj-lt"/>
                <a:ea typeface="+mn-ea"/>
                <a:cs typeface="Arial" panose="020B0604020202020204" pitchFamily="34" charset="0"/>
              </a:defRPr>
            </a:lvl1pPr>
            <a:lvl2pPr marL="0" indent="0" algn="l" defTabSz="1820689" rtl="0" eaLnBrk="1" latinLnBrk="0" hangingPunct="1">
              <a:spcBef>
                <a:spcPct val="20000"/>
              </a:spcBef>
              <a:buFont typeface="Arial" pitchFamily="34" charset="0"/>
              <a:buNone/>
              <a:tabLst/>
              <a:defRPr sz="1660" b="0" i="0" kern="1200">
                <a:solidFill>
                  <a:schemeClr val="tx1"/>
                </a:solidFill>
                <a:latin typeface="Arial Narrow" panose="020B0604020202020204" pitchFamily="34" charset="0"/>
                <a:ea typeface="+mn-ea"/>
                <a:cs typeface="Arial Narrow" panose="020B0604020202020204" pitchFamily="34" charset="0"/>
              </a:defRPr>
            </a:lvl2pPr>
            <a:lvl3pPr marL="0" indent="0" algn="l" defTabSz="1820689" rtl="0" eaLnBrk="1" latinLnBrk="0" hangingPunct="1">
              <a:spcBef>
                <a:spcPct val="20000"/>
              </a:spcBef>
              <a:buFont typeface="Arial" pitchFamily="34" charset="0"/>
              <a:buNone/>
              <a:tabLst/>
              <a:defRPr sz="1328" b="0" i="0" kern="1200">
                <a:solidFill>
                  <a:schemeClr val="tx1"/>
                </a:solidFill>
                <a:latin typeface="Arial Narrow" panose="020B0604020202020204" pitchFamily="34" charset="0"/>
                <a:ea typeface="+mn-ea"/>
                <a:cs typeface="Arial Narrow" panose="020B0604020202020204" pitchFamily="34" charset="0"/>
              </a:defRPr>
            </a:lvl3pPr>
            <a:lvl4pPr marL="0" indent="0" algn="l" defTabSz="1820689" rtl="0" eaLnBrk="1" latinLnBrk="0" hangingPunct="1">
              <a:spcBef>
                <a:spcPct val="20000"/>
              </a:spcBef>
              <a:buFont typeface="Arial" pitchFamily="34" charset="0"/>
              <a:buNone/>
              <a:tabLst/>
              <a:defRPr sz="996" b="0" i="0" kern="1200">
                <a:solidFill>
                  <a:schemeClr val="tx1"/>
                </a:solidFill>
                <a:latin typeface="Arial Narrow" panose="020B0604020202020204" pitchFamily="34" charset="0"/>
                <a:ea typeface="+mn-ea"/>
                <a:cs typeface="Arial Narrow" panose="020B0604020202020204" pitchFamily="34" charset="0"/>
              </a:defRPr>
            </a:lvl4pPr>
            <a:lvl5pPr marL="0" indent="0" algn="l" defTabSz="1820689" rtl="0" eaLnBrk="1" latinLnBrk="0" hangingPunct="1">
              <a:spcBef>
                <a:spcPct val="20000"/>
              </a:spcBef>
              <a:buFont typeface="Arial" pitchFamily="34" charset="0"/>
              <a:buNone/>
              <a:tabLst/>
              <a:defRPr sz="996" b="0" i="0" kern="1200">
                <a:solidFill>
                  <a:schemeClr val="tx1"/>
                </a:solidFill>
                <a:latin typeface="Arial Narrow" panose="020B0604020202020204" pitchFamily="34" charset="0"/>
                <a:ea typeface="+mn-ea"/>
                <a:cs typeface="Arial Narrow" panose="020B0604020202020204" pitchFamily="34" charset="0"/>
              </a:defRPr>
            </a:lvl5pPr>
            <a:lvl6pPr marL="5006898"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6pPr>
            <a:lvl7pPr marL="591724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7pPr>
            <a:lvl8pPr marL="6827587"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8pPr>
            <a:lvl9pPr marL="773793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9pPr>
          </a:lstStyle>
          <a:p>
            <a:r>
              <a:rPr lang="en-US" sz="1600" b="0" dirty="0">
                <a:cs typeface="Arial"/>
              </a:rPr>
              <a:t>1:Foundation year 2 doctor, 2-3: Consultant anaesthetist</a:t>
            </a:r>
          </a:p>
        </p:txBody>
      </p:sp>
    </p:spTree>
    <p:extLst>
      <p:ext uri="{BB962C8B-B14F-4D97-AF65-F5344CB8AC3E}">
        <p14:creationId xmlns:p14="http://schemas.microsoft.com/office/powerpoint/2010/main" val="304198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5965860"/>
      </p:ext>
    </p:extLst>
  </p:cSld>
  <p:clrMapOvr>
    <a:masterClrMapping/>
  </p:clrMapOvr>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0" id="{0F847241-7869-A346-BE50-BBD576DFFD89}" vid="{E52484C5-2A07-2C49-B337-18DDB169E4AB}"/>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0" id="{0F847241-7869-A346-BE50-BBD576DFFD89}" vid="{BA1418F4-8624-B34B-B26C-229127AB1F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3219</TotalTime>
  <Words>528</Words>
  <Application>Microsoft Macintosh PowerPoint</Application>
  <PresentationFormat>Custom</PresentationFormat>
  <Paragraphs>60</Paragraphs>
  <Slides>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Arial</vt:lpstr>
      <vt:lpstr>Arial Black</vt:lpstr>
      <vt:lpstr>Arial Narrow</vt:lpstr>
      <vt:lpstr>ArialMT</vt:lpstr>
      <vt:lpstr>Calibri</vt:lpstr>
      <vt:lpstr>Trebuchet MS</vt:lpstr>
      <vt:lpstr>With Guides</vt:lpstr>
      <vt:lpstr>Without Guides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Station 5</dc:creator>
  <dc:description>This template is the property of PosterPresentations.com. Call us if you need help with this poster template._x000d_
1-866-649-3004           _x000d_
 (c)PosterPresentations.com</dc:description>
  <cp:lastModifiedBy>Stuart Mitchell</cp:lastModifiedBy>
  <cp:revision>233</cp:revision>
  <dcterms:created xsi:type="dcterms:W3CDTF">2019-01-09T23:22:57Z</dcterms:created>
  <dcterms:modified xsi:type="dcterms:W3CDTF">2021-04-25T19:14:40Z</dcterms:modified>
</cp:coreProperties>
</file>